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10" r:id="rId4"/>
    <p:sldMasterId id="2147483911" r:id="rId5"/>
    <p:sldMasterId id="2147483912" r:id="rId6"/>
    <p:sldMasterId id="2147483913" r:id="rId7"/>
    <p:sldMasterId id="2147483914" r:id="rId8"/>
    <p:sldMasterId id="2147483915" r:id="rId9"/>
    <p:sldMasterId id="2147483916" r:id="rId10"/>
  </p:sldMasterIdLst>
  <p:notesMasterIdLst>
    <p:notesMasterId r:id="rId11"/>
  </p:notesMasterIdLst>
  <p:sldIdLst>
    <p:sldId id="256" r:id="rId12"/>
    <p:sldId id="257" r:id="rId13"/>
    <p:sldId id="258" r:id="rId14"/>
    <p:sldId id="259" r:id="rId15"/>
    <p:sldId id="260" r:id="rId16"/>
    <p:sldId id="261" r:id="rId17"/>
    <p:sldId id="262" r:id="rId18"/>
  </p:sldIdLst>
  <p:sldSz cy="5143500" cx="9144000"/>
  <p:notesSz cx="6858000" cy="9144000"/>
  <p:embeddedFontLst>
    <p:embeddedFont>
      <p:font typeface="Anton"/>
      <p:regular r:id="rId19"/>
    </p:embeddedFont>
    <p:embeddedFont>
      <p:font typeface="Manrope SemiBold"/>
      <p:regular r:id="rId20"/>
      <p:bold r:id="rId21"/>
    </p:embeddedFont>
    <p:embeddedFont>
      <p:font typeface="Inter"/>
      <p:regular r:id="rId22"/>
      <p:bold r:id="rId23"/>
      <p:italic r:id="rId24"/>
      <p:boldItalic r:id="rId25"/>
    </p:embeddedFont>
    <p:embeddedFont>
      <p:font typeface="Manrope"/>
      <p:regular r:id="rId26"/>
      <p:bold r:id="rId27"/>
    </p:embeddedFont>
    <p:embeddedFont>
      <p:font typeface="Manrope ExtraBold"/>
      <p:bold r:id="rId28"/>
    </p:embeddedFont>
    <p:embeddedFont>
      <p:font typeface="Work Sans"/>
      <p:regular r:id="rId29"/>
      <p:bold r:id="rId30"/>
      <p:italic r:id="rId31"/>
      <p:boldItalic r:id="rId32"/>
    </p:embeddedFont>
    <p:embeddedFont>
      <p:font typeface="Inter Black"/>
      <p:bold r:id="rId33"/>
      <p:boldItalic r:id="rId34"/>
    </p:embeddedFont>
    <p:embeddedFont>
      <p:font typeface="Manrope Light"/>
      <p:regular r:id="rId35"/>
      <p:bold r:id="rId36"/>
    </p:embeddedFont>
    <p:embeddedFont>
      <p:font typeface="IBM Plex Sans"/>
      <p:regular r:id="rId37"/>
      <p:bold r:id="rId38"/>
      <p:italic r:id="rId39"/>
      <p:boldItalic r:id="rId40"/>
    </p:embeddedFont>
    <p:embeddedFont>
      <p:font typeface="Inter Light"/>
      <p:regular r:id="rId41"/>
      <p:bold r:id="rId42"/>
      <p:italic r:id="rId43"/>
      <p:boldItalic r:id="rId44"/>
    </p:embeddedFont>
    <p:embeddedFont>
      <p:font typeface="Inter SemiBold"/>
      <p:regular r:id="rId45"/>
      <p:bold r:id="rId46"/>
      <p:italic r:id="rId47"/>
      <p:boldItalic r:id="rId48"/>
    </p:embeddedFont>
    <p:embeddedFont>
      <p:font typeface="IBM Plex Sans Light"/>
      <p:regular r:id="rId49"/>
      <p:bold r:id="rId50"/>
      <p:italic r:id="rId51"/>
      <p:boldItalic r:id="rId52"/>
    </p:embeddedFont>
    <p:embeddedFont>
      <p:font typeface="Poppins"/>
      <p:regular r:id="rId53"/>
      <p:bold r:id="rId54"/>
      <p:italic r:id="rId55"/>
      <p:boldItalic r:id="rId56"/>
    </p:embeddedFont>
    <p:embeddedFont>
      <p:font typeface="Urbanist Medium"/>
      <p:regular r:id="rId57"/>
      <p:bold r:id="rId58"/>
      <p:italic r:id="rId59"/>
      <p:boldItalic r:id="rId60"/>
    </p:embeddedFont>
    <p:embeddedFont>
      <p:font typeface="Work Sans Medium"/>
      <p:regular r:id="rId61"/>
      <p:bold r:id="rId62"/>
      <p:italic r:id="rId63"/>
      <p:boldItalic r:id="rId64"/>
    </p:embeddedFont>
    <p:embeddedFont>
      <p:font typeface="IBM Plex Mono Light"/>
      <p:regular r:id="rId65"/>
      <p:bold r:id="rId66"/>
      <p:italic r:id="rId67"/>
      <p:boldItalic r:id="rId68"/>
    </p:embeddedFont>
    <p:embeddedFont>
      <p:font typeface="Urbanist"/>
      <p:regular r:id="rId69"/>
      <p:bold r:id="rId70"/>
      <p:italic r:id="rId71"/>
      <p:boldItalic r:id="rId72"/>
    </p:embeddedFont>
    <p:embeddedFont>
      <p:font typeface="IBM Plex Sans Medium"/>
      <p:regular r:id="rId73"/>
      <p:bold r:id="rId74"/>
      <p:italic r:id="rId75"/>
      <p:boldItalic r:id="rId76"/>
    </p:embeddedFont>
    <p:embeddedFont>
      <p:font typeface="Manrope Medium"/>
      <p:regular r:id="rId77"/>
      <p:bold r:id="rId78"/>
    </p:embeddedFont>
    <p:embeddedFont>
      <p:font typeface="Urbanist Black"/>
      <p:bold r:id="rId79"/>
      <p:boldItalic r:id="rId80"/>
    </p:embeddedFont>
    <p:embeddedFont>
      <p:font typeface="Familjen Grotesk"/>
      <p:regular r:id="rId81"/>
      <p:bold r:id="rId82"/>
      <p:italic r:id="rId83"/>
      <p:boldItalic r:id="rId84"/>
    </p:embeddedFont>
    <p:embeddedFont>
      <p:font typeface="Poppins SemiBold"/>
      <p:regular r:id="rId85"/>
      <p:bold r:id="rId86"/>
      <p:italic r:id="rId87"/>
      <p:boldItalic r:id="rId88"/>
    </p:embeddedFont>
    <p:embeddedFont>
      <p:font typeface="Inter Medium"/>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boldItalic.fntdata"/><Relationship Id="rId84" Type="http://schemas.openxmlformats.org/officeDocument/2006/relationships/font" Target="fonts/FamiljenGrotesk-boldItalic.fntdata"/><Relationship Id="rId83" Type="http://schemas.openxmlformats.org/officeDocument/2006/relationships/font" Target="fonts/FamiljenGrotesk-italic.fntdata"/><Relationship Id="rId42" Type="http://schemas.openxmlformats.org/officeDocument/2006/relationships/font" Target="fonts/InterLight-bold.fntdata"/><Relationship Id="rId86" Type="http://schemas.openxmlformats.org/officeDocument/2006/relationships/font" Target="fonts/PoppinsSemiBold-bold.fntdata"/><Relationship Id="rId41" Type="http://schemas.openxmlformats.org/officeDocument/2006/relationships/font" Target="fonts/InterLight-regular.fntdata"/><Relationship Id="rId85" Type="http://schemas.openxmlformats.org/officeDocument/2006/relationships/font" Target="fonts/PoppinsSemiBold-regular.fntdata"/><Relationship Id="rId44" Type="http://schemas.openxmlformats.org/officeDocument/2006/relationships/font" Target="fonts/InterLight-boldItalic.fntdata"/><Relationship Id="rId88" Type="http://schemas.openxmlformats.org/officeDocument/2006/relationships/font" Target="fonts/PoppinsSemiBold-boldItalic.fntdata"/><Relationship Id="rId43" Type="http://schemas.openxmlformats.org/officeDocument/2006/relationships/font" Target="fonts/InterLight-italic.fntdata"/><Relationship Id="rId87" Type="http://schemas.openxmlformats.org/officeDocument/2006/relationships/font" Target="fonts/PoppinsSemiBold-italic.fntdata"/><Relationship Id="rId46" Type="http://schemas.openxmlformats.org/officeDocument/2006/relationships/font" Target="fonts/InterSemiBold-bold.fntdata"/><Relationship Id="rId45" Type="http://schemas.openxmlformats.org/officeDocument/2006/relationships/font" Target="fonts/InterSemiBold-regular.fntdata"/><Relationship Id="rId89" Type="http://schemas.openxmlformats.org/officeDocument/2006/relationships/font" Target="fonts/InterMedium-regular.fntdata"/><Relationship Id="rId80" Type="http://schemas.openxmlformats.org/officeDocument/2006/relationships/font" Target="fonts/UrbanistBlack-boldItalic.fntdata"/><Relationship Id="rId82" Type="http://schemas.openxmlformats.org/officeDocument/2006/relationships/font" Target="fonts/FamiljenGrotesk-bold.fntdata"/><Relationship Id="rId81" Type="http://schemas.openxmlformats.org/officeDocument/2006/relationships/font" Target="fonts/FamiljenGrotesk-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InterSemiBold-boldItalic.fntdata"/><Relationship Id="rId47" Type="http://schemas.openxmlformats.org/officeDocument/2006/relationships/font" Target="fonts/InterSemiBold-italic.fntdata"/><Relationship Id="rId49" Type="http://schemas.openxmlformats.org/officeDocument/2006/relationships/font" Target="fonts/IBMPlexSansL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IBMPlexSansMedium-regular.fntdata"/><Relationship Id="rId72" Type="http://schemas.openxmlformats.org/officeDocument/2006/relationships/font" Target="fonts/Urbanist-boldItalic.fntdata"/><Relationship Id="rId31" Type="http://schemas.openxmlformats.org/officeDocument/2006/relationships/font" Target="fonts/WorkSans-italic.fntdata"/><Relationship Id="rId75" Type="http://schemas.openxmlformats.org/officeDocument/2006/relationships/font" Target="fonts/IBMPlexSansMedium-italic.fntdata"/><Relationship Id="rId30" Type="http://schemas.openxmlformats.org/officeDocument/2006/relationships/font" Target="fonts/WorkSans-bold.fntdata"/><Relationship Id="rId74" Type="http://schemas.openxmlformats.org/officeDocument/2006/relationships/font" Target="fonts/IBMPlexSansMedium-bold.fntdata"/><Relationship Id="rId33" Type="http://schemas.openxmlformats.org/officeDocument/2006/relationships/font" Target="fonts/InterBlack-bold.fntdata"/><Relationship Id="rId77" Type="http://schemas.openxmlformats.org/officeDocument/2006/relationships/font" Target="fonts/ManropeMedium-regular.fntdata"/><Relationship Id="rId32" Type="http://schemas.openxmlformats.org/officeDocument/2006/relationships/font" Target="fonts/WorkSans-boldItalic.fntdata"/><Relationship Id="rId76" Type="http://schemas.openxmlformats.org/officeDocument/2006/relationships/font" Target="fonts/IBMPlexSansMedium-boldItalic.fntdata"/><Relationship Id="rId35" Type="http://schemas.openxmlformats.org/officeDocument/2006/relationships/font" Target="fonts/ManropeLight-regular.fntdata"/><Relationship Id="rId79" Type="http://schemas.openxmlformats.org/officeDocument/2006/relationships/font" Target="fonts/UrbanistBlack-bold.fntdata"/><Relationship Id="rId34" Type="http://schemas.openxmlformats.org/officeDocument/2006/relationships/font" Target="fonts/InterBlack-boldItalic.fntdata"/><Relationship Id="rId78" Type="http://schemas.openxmlformats.org/officeDocument/2006/relationships/font" Target="fonts/ManropeMedium-bold.fntdata"/><Relationship Id="rId71" Type="http://schemas.openxmlformats.org/officeDocument/2006/relationships/font" Target="fonts/Urbanist-italic.fntdata"/><Relationship Id="rId70" Type="http://schemas.openxmlformats.org/officeDocument/2006/relationships/font" Target="fonts/Urbanist-bold.fntdata"/><Relationship Id="rId37" Type="http://schemas.openxmlformats.org/officeDocument/2006/relationships/font" Target="fonts/IBMPlexSans-regular.fntdata"/><Relationship Id="rId36" Type="http://schemas.openxmlformats.org/officeDocument/2006/relationships/font" Target="fonts/ManropeLight-bold.fntdata"/><Relationship Id="rId39" Type="http://schemas.openxmlformats.org/officeDocument/2006/relationships/font" Target="fonts/IBMPlexSans-italic.fntdata"/><Relationship Id="rId38" Type="http://schemas.openxmlformats.org/officeDocument/2006/relationships/font" Target="fonts/IBMPlexSans-bold.fntdata"/><Relationship Id="rId62" Type="http://schemas.openxmlformats.org/officeDocument/2006/relationships/font" Target="fonts/WorkSansMedium-bold.fntdata"/><Relationship Id="rId61" Type="http://schemas.openxmlformats.org/officeDocument/2006/relationships/font" Target="fonts/WorkSansMedium-regular.fntdata"/><Relationship Id="rId20" Type="http://schemas.openxmlformats.org/officeDocument/2006/relationships/font" Target="fonts/ManropeSemiBold-regular.fntdata"/><Relationship Id="rId64" Type="http://schemas.openxmlformats.org/officeDocument/2006/relationships/font" Target="fonts/WorkSansMedium-boldItalic.fntdata"/><Relationship Id="rId63" Type="http://schemas.openxmlformats.org/officeDocument/2006/relationships/font" Target="fonts/WorkSansMedium-italic.fntdata"/><Relationship Id="rId22" Type="http://schemas.openxmlformats.org/officeDocument/2006/relationships/font" Target="fonts/Inter-regular.fntdata"/><Relationship Id="rId66" Type="http://schemas.openxmlformats.org/officeDocument/2006/relationships/font" Target="fonts/IBMPlexMonoLight-bold.fntdata"/><Relationship Id="rId21" Type="http://schemas.openxmlformats.org/officeDocument/2006/relationships/font" Target="fonts/ManropeSemiBold-bold.fntdata"/><Relationship Id="rId65" Type="http://schemas.openxmlformats.org/officeDocument/2006/relationships/font" Target="fonts/IBMPlexMonoLight-regular.fntdata"/><Relationship Id="rId24" Type="http://schemas.openxmlformats.org/officeDocument/2006/relationships/font" Target="fonts/Inter-italic.fntdata"/><Relationship Id="rId68" Type="http://schemas.openxmlformats.org/officeDocument/2006/relationships/font" Target="fonts/IBMPlexMonoLight-boldItalic.fntdata"/><Relationship Id="rId23" Type="http://schemas.openxmlformats.org/officeDocument/2006/relationships/font" Target="fonts/Inter-bold.fntdata"/><Relationship Id="rId67" Type="http://schemas.openxmlformats.org/officeDocument/2006/relationships/font" Target="fonts/IBMPlexMonoLight-italic.fntdata"/><Relationship Id="rId60" Type="http://schemas.openxmlformats.org/officeDocument/2006/relationships/font" Target="fonts/UrbanistMedium-boldItalic.fntdata"/><Relationship Id="rId26" Type="http://schemas.openxmlformats.org/officeDocument/2006/relationships/font" Target="fonts/Manrope-regular.fntdata"/><Relationship Id="rId25" Type="http://schemas.openxmlformats.org/officeDocument/2006/relationships/font" Target="fonts/Inter-boldItalic.fntdata"/><Relationship Id="rId69" Type="http://schemas.openxmlformats.org/officeDocument/2006/relationships/font" Target="fonts/Urbanist-regular.fntdata"/><Relationship Id="rId28" Type="http://schemas.openxmlformats.org/officeDocument/2006/relationships/font" Target="fonts/ManropeExtraBold-bold.fntdata"/><Relationship Id="rId27" Type="http://schemas.openxmlformats.org/officeDocument/2006/relationships/font" Target="fonts/Manrope-bold.fntdata"/><Relationship Id="rId29" Type="http://schemas.openxmlformats.org/officeDocument/2006/relationships/font" Target="fonts/WorkSans-regular.fntdata"/><Relationship Id="rId51" Type="http://schemas.openxmlformats.org/officeDocument/2006/relationships/font" Target="fonts/IBMPlexSansLight-italic.fntdata"/><Relationship Id="rId50" Type="http://schemas.openxmlformats.org/officeDocument/2006/relationships/font" Target="fonts/IBMPlexSansLight-bold.fntdata"/><Relationship Id="rId53" Type="http://schemas.openxmlformats.org/officeDocument/2006/relationships/font" Target="fonts/Poppins-regular.fntdata"/><Relationship Id="rId52" Type="http://schemas.openxmlformats.org/officeDocument/2006/relationships/font" Target="fonts/IBMPlexSansLight-boldItalic.fntdata"/><Relationship Id="rId11" Type="http://schemas.openxmlformats.org/officeDocument/2006/relationships/notesMaster" Target="notesMasters/notesMaster1.xml"/><Relationship Id="rId55" Type="http://schemas.openxmlformats.org/officeDocument/2006/relationships/font" Target="fonts/Poppins-italic.fntdata"/><Relationship Id="rId10" Type="http://schemas.openxmlformats.org/officeDocument/2006/relationships/slideMaster" Target="slideMasters/slideMaster7.xml"/><Relationship Id="rId54" Type="http://schemas.openxmlformats.org/officeDocument/2006/relationships/font" Target="fonts/Poppins-bold.fntdata"/><Relationship Id="rId13" Type="http://schemas.openxmlformats.org/officeDocument/2006/relationships/slide" Target="slides/slide2.xml"/><Relationship Id="rId57" Type="http://schemas.openxmlformats.org/officeDocument/2006/relationships/font" Target="fonts/UrbanistMedium-regular.fntdata"/><Relationship Id="rId12" Type="http://schemas.openxmlformats.org/officeDocument/2006/relationships/slide" Target="slides/slide1.xml"/><Relationship Id="rId56" Type="http://schemas.openxmlformats.org/officeDocument/2006/relationships/font" Target="fonts/Poppins-boldItalic.fntdata"/><Relationship Id="rId91" Type="http://schemas.openxmlformats.org/officeDocument/2006/relationships/font" Target="fonts/InterMedium-italic.fntdata"/><Relationship Id="rId90" Type="http://schemas.openxmlformats.org/officeDocument/2006/relationships/font" Target="fonts/InterMedium-bold.fntdata"/><Relationship Id="rId92" Type="http://schemas.openxmlformats.org/officeDocument/2006/relationships/font" Target="fonts/InterMedium-boldItalic.fntdata"/><Relationship Id="rId15" Type="http://schemas.openxmlformats.org/officeDocument/2006/relationships/slide" Target="slides/slide4.xml"/><Relationship Id="rId59" Type="http://schemas.openxmlformats.org/officeDocument/2006/relationships/font" Target="fonts/UrbanistMedium-italic.fntdata"/><Relationship Id="rId14" Type="http://schemas.openxmlformats.org/officeDocument/2006/relationships/slide" Target="slides/slide3.xml"/><Relationship Id="rId58" Type="http://schemas.openxmlformats.org/officeDocument/2006/relationships/font" Target="fonts/UrbanistMedium-bold.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font" Target="fonts/Anton-regular.fntdata"/><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373e776005e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373e776005e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373e776005e_0_2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373e776005e_0_2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373e776005e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373e776005e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373e776005e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373e776005e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373e776005e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373e776005e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373e776005e_0_3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373e776005e_0_3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373e776005e_0_3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373e776005e_0_3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572" name="Shape 1572"/>
        <p:cNvGrpSpPr/>
        <p:nvPr/>
      </p:nvGrpSpPr>
      <p:grpSpPr>
        <a:xfrm>
          <a:off x="0" y="0"/>
          <a:ext cx="0" cy="0"/>
          <a:chOff x="0" y="0"/>
          <a:chExt cx="0" cy="0"/>
        </a:xfrm>
      </p:grpSpPr>
      <p:sp>
        <p:nvSpPr>
          <p:cNvPr id="1573" name="Google Shape;1573;p103"/>
          <p:cNvSpPr txBox="1"/>
          <p:nvPr>
            <p:ph idx="1" type="body"/>
          </p:nvPr>
        </p:nvSpPr>
        <p:spPr>
          <a:xfrm>
            <a:off x="483175" y="2417500"/>
            <a:ext cx="2455500" cy="23736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74" name="Google Shape;1574;p103"/>
          <p:cNvSpPr txBox="1"/>
          <p:nvPr>
            <p:ph idx="2" type="body"/>
          </p:nvPr>
        </p:nvSpPr>
        <p:spPr>
          <a:xfrm>
            <a:off x="3347725" y="2417500"/>
            <a:ext cx="2455500" cy="23736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75" name="Google Shape;1575;p103"/>
          <p:cNvSpPr txBox="1"/>
          <p:nvPr>
            <p:ph type="title"/>
          </p:nvPr>
        </p:nvSpPr>
        <p:spPr>
          <a:xfrm>
            <a:off x="483175" y="450025"/>
            <a:ext cx="8184600" cy="758100"/>
          </a:xfrm>
          <a:prstGeom prst="rect">
            <a:avLst/>
          </a:prstGeom>
        </p:spPr>
        <p:txBody>
          <a:bodyPr anchorCtr="0" anchor="ctr" bIns="0" lIns="0" spcFirstLastPara="1" rIns="91425"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76" name="Google Shape;1576;p103"/>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77" name="Google Shape;1577;p103"/>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78" name="Google Shape;1578;p103"/>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79" name="Google Shape;1579;p103"/>
          <p:cNvSpPr txBox="1"/>
          <p:nvPr>
            <p:ph idx="6" type="body"/>
          </p:nvPr>
        </p:nvSpPr>
        <p:spPr>
          <a:xfrm>
            <a:off x="6212275" y="2417500"/>
            <a:ext cx="2455500" cy="23736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580" name="Shape 1580"/>
        <p:cNvGrpSpPr/>
        <p:nvPr/>
      </p:nvGrpSpPr>
      <p:grpSpPr>
        <a:xfrm>
          <a:off x="0" y="0"/>
          <a:ext cx="0" cy="0"/>
          <a:chOff x="0" y="0"/>
          <a:chExt cx="0" cy="0"/>
        </a:xfrm>
      </p:grpSpPr>
      <p:sp>
        <p:nvSpPr>
          <p:cNvPr id="1581" name="Google Shape;1581;p104"/>
          <p:cNvSpPr txBox="1"/>
          <p:nvPr>
            <p:ph idx="1" type="body"/>
          </p:nvPr>
        </p:nvSpPr>
        <p:spPr>
          <a:xfrm>
            <a:off x="366725" y="1759093"/>
            <a:ext cx="3838500" cy="11385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82" name="Google Shape;1582;p104"/>
          <p:cNvSpPr txBox="1"/>
          <p:nvPr>
            <p:ph idx="2" type="body"/>
          </p:nvPr>
        </p:nvSpPr>
        <p:spPr>
          <a:xfrm>
            <a:off x="4938725" y="1759093"/>
            <a:ext cx="3838500" cy="11385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83" name="Google Shape;1583;p104"/>
          <p:cNvSpPr txBox="1"/>
          <p:nvPr>
            <p:ph idx="3" type="body"/>
          </p:nvPr>
        </p:nvSpPr>
        <p:spPr>
          <a:xfrm>
            <a:off x="366750" y="3648575"/>
            <a:ext cx="3838500" cy="11385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84" name="Google Shape;1584;p104"/>
          <p:cNvSpPr txBox="1"/>
          <p:nvPr>
            <p:ph idx="4" type="body"/>
          </p:nvPr>
        </p:nvSpPr>
        <p:spPr>
          <a:xfrm>
            <a:off x="4938750" y="3648575"/>
            <a:ext cx="3838500" cy="11385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85" name="Google Shape;1585;p104"/>
          <p:cNvSpPr txBox="1"/>
          <p:nvPr>
            <p:ph type="title"/>
          </p:nvPr>
        </p:nvSpPr>
        <p:spPr>
          <a:xfrm>
            <a:off x="366750" y="450025"/>
            <a:ext cx="8184600" cy="758100"/>
          </a:xfrm>
          <a:prstGeom prst="rect">
            <a:avLst/>
          </a:prstGeom>
        </p:spPr>
        <p:txBody>
          <a:bodyPr anchorCtr="0" anchor="ctr" bIns="0" lIns="0" spcFirstLastPara="1" rIns="91425"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86" name="Google Shape;1586;p10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87" name="Google Shape;1587;p10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88" name="Google Shape;1588;p10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89" name="Google Shape;1589;p10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590" name="Shape 1590"/>
        <p:cNvGrpSpPr/>
        <p:nvPr/>
      </p:nvGrpSpPr>
      <p:grpSpPr>
        <a:xfrm>
          <a:off x="0" y="0"/>
          <a:ext cx="0" cy="0"/>
          <a:chOff x="0" y="0"/>
          <a:chExt cx="0" cy="0"/>
        </a:xfrm>
      </p:grpSpPr>
      <p:sp>
        <p:nvSpPr>
          <p:cNvPr id="1591" name="Google Shape;1591;p105"/>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92" name="Google Shape;1592;p10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593" name="Shape 1593"/>
        <p:cNvGrpSpPr/>
        <p:nvPr/>
      </p:nvGrpSpPr>
      <p:grpSpPr>
        <a:xfrm>
          <a:off x="0" y="0"/>
          <a:ext cx="0" cy="0"/>
          <a:chOff x="0" y="0"/>
          <a:chExt cx="0" cy="0"/>
        </a:xfrm>
      </p:grpSpPr>
      <p:sp>
        <p:nvSpPr>
          <p:cNvPr id="1594" name="Google Shape;1594;p106"/>
          <p:cNvSpPr txBox="1"/>
          <p:nvPr>
            <p:ph idx="1" type="body"/>
          </p:nvPr>
        </p:nvSpPr>
        <p:spPr>
          <a:xfrm>
            <a:off x="311700" y="4080225"/>
            <a:ext cx="4027500" cy="9261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595" name="Google Shape;1595;p106"/>
          <p:cNvSpPr/>
          <p:nvPr>
            <p:ph idx="2" type="pic"/>
          </p:nvPr>
        </p:nvSpPr>
        <p:spPr>
          <a:xfrm>
            <a:off x="4804825" y="1133300"/>
            <a:ext cx="4027500" cy="2392800"/>
          </a:xfrm>
          <a:prstGeom prst="rect">
            <a:avLst/>
          </a:prstGeom>
          <a:noFill/>
          <a:ln>
            <a:noFill/>
          </a:ln>
        </p:spPr>
      </p:sp>
      <p:sp>
        <p:nvSpPr>
          <p:cNvPr id="1596" name="Google Shape;1596;p106"/>
          <p:cNvSpPr/>
          <p:nvPr>
            <p:ph idx="3" type="pic"/>
          </p:nvPr>
        </p:nvSpPr>
        <p:spPr>
          <a:xfrm>
            <a:off x="311725" y="1133300"/>
            <a:ext cx="4027500" cy="2392800"/>
          </a:xfrm>
          <a:prstGeom prst="rect">
            <a:avLst/>
          </a:prstGeom>
          <a:noFill/>
          <a:ln>
            <a:noFill/>
          </a:ln>
        </p:spPr>
      </p:sp>
      <p:sp>
        <p:nvSpPr>
          <p:cNvPr id="1597" name="Google Shape;1597;p106"/>
          <p:cNvSpPr txBox="1"/>
          <p:nvPr>
            <p:ph idx="4" type="body"/>
          </p:nvPr>
        </p:nvSpPr>
        <p:spPr>
          <a:xfrm>
            <a:off x="4804825" y="4080225"/>
            <a:ext cx="4027500" cy="9261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598" name="Google Shape;1598;p106"/>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99" name="Google Shape;1599;p10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0" name="Google Shape;1600;p10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601" name="Shape 1601"/>
        <p:cNvGrpSpPr/>
        <p:nvPr/>
      </p:nvGrpSpPr>
      <p:grpSpPr>
        <a:xfrm>
          <a:off x="0" y="0"/>
          <a:ext cx="0" cy="0"/>
          <a:chOff x="0" y="0"/>
          <a:chExt cx="0" cy="0"/>
        </a:xfrm>
      </p:grpSpPr>
      <p:sp>
        <p:nvSpPr>
          <p:cNvPr id="1602" name="Google Shape;1602;p107"/>
          <p:cNvSpPr txBox="1"/>
          <p:nvPr>
            <p:ph idx="1" type="body"/>
          </p:nvPr>
        </p:nvSpPr>
        <p:spPr>
          <a:xfrm>
            <a:off x="311700" y="3911700"/>
            <a:ext cx="2627100" cy="10185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603" name="Google Shape;1603;p107"/>
          <p:cNvSpPr/>
          <p:nvPr>
            <p:ph idx="2" type="pic"/>
          </p:nvPr>
        </p:nvSpPr>
        <p:spPr>
          <a:xfrm>
            <a:off x="6205225" y="1128325"/>
            <a:ext cx="2627100" cy="2273100"/>
          </a:xfrm>
          <a:prstGeom prst="rect">
            <a:avLst/>
          </a:prstGeom>
          <a:noFill/>
          <a:ln>
            <a:noFill/>
          </a:ln>
        </p:spPr>
      </p:sp>
      <p:sp>
        <p:nvSpPr>
          <p:cNvPr id="1604" name="Google Shape;1604;p107"/>
          <p:cNvSpPr/>
          <p:nvPr>
            <p:ph idx="3" type="pic"/>
          </p:nvPr>
        </p:nvSpPr>
        <p:spPr>
          <a:xfrm>
            <a:off x="311725" y="1128325"/>
            <a:ext cx="2627100" cy="2273100"/>
          </a:xfrm>
          <a:prstGeom prst="rect">
            <a:avLst/>
          </a:prstGeom>
          <a:noFill/>
          <a:ln>
            <a:noFill/>
          </a:ln>
        </p:spPr>
      </p:sp>
      <p:sp>
        <p:nvSpPr>
          <p:cNvPr id="1605" name="Google Shape;1605;p107"/>
          <p:cNvSpPr txBox="1"/>
          <p:nvPr>
            <p:ph idx="4" type="body"/>
          </p:nvPr>
        </p:nvSpPr>
        <p:spPr>
          <a:xfrm>
            <a:off x="6205225" y="3911700"/>
            <a:ext cx="2627100" cy="10185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606" name="Google Shape;1606;p107"/>
          <p:cNvSpPr/>
          <p:nvPr>
            <p:ph idx="5" type="pic"/>
          </p:nvPr>
        </p:nvSpPr>
        <p:spPr>
          <a:xfrm>
            <a:off x="3255250" y="1128325"/>
            <a:ext cx="2627100" cy="2273100"/>
          </a:xfrm>
          <a:prstGeom prst="rect">
            <a:avLst/>
          </a:prstGeom>
          <a:noFill/>
          <a:ln>
            <a:noFill/>
          </a:ln>
        </p:spPr>
      </p:sp>
      <p:sp>
        <p:nvSpPr>
          <p:cNvPr id="1607" name="Google Shape;1607;p107"/>
          <p:cNvSpPr txBox="1"/>
          <p:nvPr>
            <p:ph idx="6" type="body"/>
          </p:nvPr>
        </p:nvSpPr>
        <p:spPr>
          <a:xfrm>
            <a:off x="3255250" y="3911700"/>
            <a:ext cx="2627100" cy="10185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608" name="Google Shape;1608;p107"/>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609" name="Google Shape;1609;p10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10" name="Google Shape;1610;p10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11" name="Google Shape;1611;p10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612" name="Shape 1612"/>
        <p:cNvGrpSpPr/>
        <p:nvPr/>
      </p:nvGrpSpPr>
      <p:grpSpPr>
        <a:xfrm>
          <a:off x="0" y="0"/>
          <a:ext cx="0" cy="0"/>
          <a:chOff x="0" y="0"/>
          <a:chExt cx="0" cy="0"/>
        </a:xfrm>
      </p:grpSpPr>
      <p:sp>
        <p:nvSpPr>
          <p:cNvPr id="1613" name="Google Shape;1613;p10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614" name="Shape 1614"/>
        <p:cNvGrpSpPr/>
        <p:nvPr/>
      </p:nvGrpSpPr>
      <p:grpSpPr>
        <a:xfrm>
          <a:off x="0" y="0"/>
          <a:ext cx="0" cy="0"/>
          <a:chOff x="0" y="0"/>
          <a:chExt cx="0" cy="0"/>
        </a:xfrm>
      </p:grpSpPr>
      <p:sp>
        <p:nvSpPr>
          <p:cNvPr id="1615" name="Google Shape;1615;p109"/>
          <p:cNvSpPr/>
          <p:nvPr>
            <p:ph idx="2" type="pic"/>
          </p:nvPr>
        </p:nvSpPr>
        <p:spPr>
          <a:xfrm>
            <a:off x="3389600" y="118913"/>
            <a:ext cx="1643700" cy="1535100"/>
          </a:xfrm>
          <a:prstGeom prst="rect">
            <a:avLst/>
          </a:prstGeom>
          <a:noFill/>
          <a:ln>
            <a:noFill/>
          </a:ln>
        </p:spPr>
      </p:sp>
      <p:sp>
        <p:nvSpPr>
          <p:cNvPr id="1616" name="Google Shape;1616;p109"/>
          <p:cNvSpPr/>
          <p:nvPr>
            <p:ph idx="3" type="pic"/>
          </p:nvPr>
        </p:nvSpPr>
        <p:spPr>
          <a:xfrm>
            <a:off x="5195935" y="118913"/>
            <a:ext cx="1643700" cy="1535100"/>
          </a:xfrm>
          <a:prstGeom prst="rect">
            <a:avLst/>
          </a:prstGeom>
          <a:noFill/>
          <a:ln>
            <a:noFill/>
          </a:ln>
        </p:spPr>
      </p:sp>
      <p:sp>
        <p:nvSpPr>
          <p:cNvPr id="1617" name="Google Shape;1617;p109"/>
          <p:cNvSpPr/>
          <p:nvPr>
            <p:ph idx="4" type="pic"/>
          </p:nvPr>
        </p:nvSpPr>
        <p:spPr>
          <a:xfrm>
            <a:off x="7002270" y="118913"/>
            <a:ext cx="1643700" cy="1535100"/>
          </a:xfrm>
          <a:prstGeom prst="rect">
            <a:avLst/>
          </a:prstGeom>
          <a:noFill/>
          <a:ln>
            <a:noFill/>
          </a:ln>
        </p:spPr>
      </p:sp>
      <p:sp>
        <p:nvSpPr>
          <p:cNvPr id="1618" name="Google Shape;1618;p109"/>
          <p:cNvSpPr/>
          <p:nvPr>
            <p:ph idx="5" type="pic"/>
          </p:nvPr>
        </p:nvSpPr>
        <p:spPr>
          <a:xfrm>
            <a:off x="3389588" y="1804212"/>
            <a:ext cx="1643700" cy="1535100"/>
          </a:xfrm>
          <a:prstGeom prst="rect">
            <a:avLst/>
          </a:prstGeom>
          <a:noFill/>
          <a:ln>
            <a:noFill/>
          </a:ln>
        </p:spPr>
      </p:sp>
      <p:sp>
        <p:nvSpPr>
          <p:cNvPr id="1619" name="Google Shape;1619;p109"/>
          <p:cNvSpPr/>
          <p:nvPr>
            <p:ph idx="6" type="pic"/>
          </p:nvPr>
        </p:nvSpPr>
        <p:spPr>
          <a:xfrm>
            <a:off x="5195922" y="1804212"/>
            <a:ext cx="1643700" cy="1535100"/>
          </a:xfrm>
          <a:prstGeom prst="rect">
            <a:avLst/>
          </a:prstGeom>
          <a:noFill/>
          <a:ln>
            <a:noFill/>
          </a:ln>
        </p:spPr>
      </p:sp>
      <p:sp>
        <p:nvSpPr>
          <p:cNvPr id="1620" name="Google Shape;1620;p109"/>
          <p:cNvSpPr/>
          <p:nvPr>
            <p:ph idx="7" type="pic"/>
          </p:nvPr>
        </p:nvSpPr>
        <p:spPr>
          <a:xfrm>
            <a:off x="7002257" y="1804212"/>
            <a:ext cx="1643700" cy="1535100"/>
          </a:xfrm>
          <a:prstGeom prst="rect">
            <a:avLst/>
          </a:prstGeom>
          <a:noFill/>
          <a:ln>
            <a:noFill/>
          </a:ln>
        </p:spPr>
      </p:sp>
      <p:sp>
        <p:nvSpPr>
          <p:cNvPr id="1621" name="Google Shape;1621;p109"/>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622" name="Google Shape;1622;p109"/>
          <p:cNvSpPr/>
          <p:nvPr>
            <p:ph idx="8" type="pic"/>
          </p:nvPr>
        </p:nvSpPr>
        <p:spPr>
          <a:xfrm>
            <a:off x="3389588" y="3489487"/>
            <a:ext cx="1643700" cy="1535100"/>
          </a:xfrm>
          <a:prstGeom prst="rect">
            <a:avLst/>
          </a:prstGeom>
          <a:noFill/>
          <a:ln>
            <a:noFill/>
          </a:ln>
        </p:spPr>
      </p:sp>
      <p:sp>
        <p:nvSpPr>
          <p:cNvPr id="1623" name="Google Shape;1623;p109"/>
          <p:cNvSpPr/>
          <p:nvPr>
            <p:ph idx="9" type="pic"/>
          </p:nvPr>
        </p:nvSpPr>
        <p:spPr>
          <a:xfrm>
            <a:off x="5195922" y="3489487"/>
            <a:ext cx="1643700" cy="1535100"/>
          </a:xfrm>
          <a:prstGeom prst="rect">
            <a:avLst/>
          </a:prstGeom>
          <a:noFill/>
          <a:ln>
            <a:noFill/>
          </a:ln>
        </p:spPr>
      </p:sp>
      <p:sp>
        <p:nvSpPr>
          <p:cNvPr id="1624" name="Google Shape;1624;p10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1">
    <p:bg>
      <p:bgPr>
        <a:solidFill>
          <a:schemeClr val="dk2"/>
        </a:solidFill>
      </p:bgPr>
    </p:bg>
    <p:spTree>
      <p:nvGrpSpPr>
        <p:cNvPr id="1629" name="Shape 1629"/>
        <p:cNvGrpSpPr/>
        <p:nvPr/>
      </p:nvGrpSpPr>
      <p:grpSpPr>
        <a:xfrm>
          <a:off x="0" y="0"/>
          <a:ext cx="0" cy="0"/>
          <a:chOff x="0" y="0"/>
          <a:chExt cx="0" cy="0"/>
        </a:xfrm>
      </p:grpSpPr>
      <p:sp>
        <p:nvSpPr>
          <p:cNvPr id="1630" name="Google Shape;1630;p111"/>
          <p:cNvSpPr/>
          <p:nvPr/>
        </p:nvSpPr>
        <p:spPr>
          <a:xfrm>
            <a:off x="175" y="-2125"/>
            <a:ext cx="6913800" cy="42030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31" name="Google Shape;1631;p111"/>
          <p:cNvSpPr/>
          <p:nvPr/>
        </p:nvSpPr>
        <p:spPr>
          <a:xfrm rot="10800000">
            <a:off x="175" y="4198775"/>
            <a:ext cx="6913800" cy="9405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32" name="Google Shape;1632;p111"/>
          <p:cNvSpPr/>
          <p:nvPr/>
        </p:nvSpPr>
        <p:spPr>
          <a:xfrm rot="10800000">
            <a:off x="6914000" y="4198775"/>
            <a:ext cx="2232300" cy="9405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33" name="Google Shape;1633;p111"/>
          <p:cNvSpPr/>
          <p:nvPr/>
        </p:nvSpPr>
        <p:spPr>
          <a:xfrm rot="10800000">
            <a:off x="6914000" y="-2225"/>
            <a:ext cx="2232300" cy="42024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34" name="Google Shape;1634;p111"/>
          <p:cNvSpPr txBox="1"/>
          <p:nvPr>
            <p:ph type="title"/>
          </p:nvPr>
        </p:nvSpPr>
        <p:spPr>
          <a:xfrm>
            <a:off x="272350" y="746550"/>
            <a:ext cx="6493800" cy="3382800"/>
          </a:xfrm>
          <a:prstGeom prst="rect">
            <a:avLst/>
          </a:prstGeom>
        </p:spPr>
        <p:txBody>
          <a:bodyPr anchorCtr="0" anchor="b" bIns="91425" lIns="0" spcFirstLastPara="1" rIns="0" wrap="square" tIns="91425">
            <a:noAutofit/>
          </a:bodyPr>
          <a:lstStyle>
            <a:lvl1pPr lvl="0">
              <a:spcBef>
                <a:spcPts val="0"/>
              </a:spcBef>
              <a:spcAft>
                <a:spcPts val="0"/>
              </a:spcAft>
              <a:buNone/>
              <a:defRPr sz="6000"/>
            </a:lvl1pPr>
            <a:lvl2pPr lvl="1">
              <a:lnSpc>
                <a:spcPct val="115000"/>
              </a:lnSpc>
              <a:spcBef>
                <a:spcPts val="0"/>
              </a:spcBef>
              <a:spcAft>
                <a:spcPts val="0"/>
              </a:spcAft>
              <a:buNone/>
              <a:defRPr sz="6000"/>
            </a:lvl2pPr>
            <a:lvl3pPr lvl="2">
              <a:lnSpc>
                <a:spcPct val="115000"/>
              </a:lnSpc>
              <a:spcBef>
                <a:spcPts val="0"/>
              </a:spcBef>
              <a:spcAft>
                <a:spcPts val="0"/>
              </a:spcAft>
              <a:buNone/>
              <a:defRPr sz="6000"/>
            </a:lvl3pPr>
            <a:lvl4pPr lvl="3">
              <a:lnSpc>
                <a:spcPct val="115000"/>
              </a:lnSpc>
              <a:spcBef>
                <a:spcPts val="0"/>
              </a:spcBef>
              <a:spcAft>
                <a:spcPts val="0"/>
              </a:spcAft>
              <a:buNone/>
              <a:defRPr sz="6000"/>
            </a:lvl4pPr>
            <a:lvl5pPr lvl="4">
              <a:lnSpc>
                <a:spcPct val="115000"/>
              </a:lnSpc>
              <a:spcBef>
                <a:spcPts val="0"/>
              </a:spcBef>
              <a:spcAft>
                <a:spcPts val="0"/>
              </a:spcAft>
              <a:buNone/>
              <a:defRPr sz="6000"/>
            </a:lvl5pPr>
            <a:lvl6pPr lvl="5">
              <a:lnSpc>
                <a:spcPct val="115000"/>
              </a:lnSpc>
              <a:spcBef>
                <a:spcPts val="0"/>
              </a:spcBef>
              <a:spcAft>
                <a:spcPts val="0"/>
              </a:spcAft>
              <a:buNone/>
              <a:defRPr sz="6000"/>
            </a:lvl6pPr>
            <a:lvl7pPr lvl="6">
              <a:lnSpc>
                <a:spcPct val="115000"/>
              </a:lnSpc>
              <a:spcBef>
                <a:spcPts val="0"/>
              </a:spcBef>
              <a:spcAft>
                <a:spcPts val="0"/>
              </a:spcAft>
              <a:buNone/>
              <a:defRPr sz="6000"/>
            </a:lvl7pPr>
            <a:lvl8pPr lvl="7">
              <a:lnSpc>
                <a:spcPct val="115000"/>
              </a:lnSpc>
              <a:spcBef>
                <a:spcPts val="0"/>
              </a:spcBef>
              <a:spcAft>
                <a:spcPts val="0"/>
              </a:spcAft>
              <a:buNone/>
              <a:defRPr sz="6000"/>
            </a:lvl8pPr>
            <a:lvl9pPr lvl="8">
              <a:lnSpc>
                <a:spcPct val="115000"/>
              </a:lnSpc>
              <a:spcBef>
                <a:spcPts val="0"/>
              </a:spcBef>
              <a:spcAft>
                <a:spcPts val="0"/>
              </a:spcAft>
              <a:buNone/>
              <a:defRPr sz="6000"/>
            </a:lvl9pPr>
          </a:lstStyle>
          <a:p/>
        </p:txBody>
      </p:sp>
      <p:sp>
        <p:nvSpPr>
          <p:cNvPr id="1635" name="Google Shape;1635;p111"/>
          <p:cNvSpPr txBox="1"/>
          <p:nvPr>
            <p:ph idx="1" type="subTitle"/>
          </p:nvPr>
        </p:nvSpPr>
        <p:spPr>
          <a:xfrm>
            <a:off x="272350" y="4377150"/>
            <a:ext cx="1812900" cy="107700"/>
          </a:xfrm>
          <a:prstGeom prst="rect">
            <a:avLst/>
          </a:prstGeom>
        </p:spPr>
        <p:txBody>
          <a:bodyPr anchorCtr="0" anchor="t" bIns="0" lIns="0" spcFirstLastPara="1" rIns="0" wrap="square" tIns="0">
            <a:spAutoFit/>
          </a:bodyPr>
          <a:lstStyle>
            <a:lvl1pPr lvl="0">
              <a:spcBef>
                <a:spcPts val="0"/>
              </a:spcBef>
              <a:spcAft>
                <a:spcPts val="0"/>
              </a:spcAft>
              <a:buSzPts val="700"/>
              <a:buNone/>
              <a:defRPr sz="700"/>
            </a:lvl1pPr>
            <a:lvl2pPr lvl="1">
              <a:spcBef>
                <a:spcPts val="0"/>
              </a:spcBef>
              <a:spcAft>
                <a:spcPts val="0"/>
              </a:spcAft>
              <a:buClr>
                <a:schemeClr val="dk1"/>
              </a:buClr>
              <a:buSzPts val="700"/>
              <a:buNone/>
              <a:defRPr sz="700">
                <a:solidFill>
                  <a:schemeClr val="dk1"/>
                </a:solidFill>
              </a:defRPr>
            </a:lvl2pPr>
            <a:lvl3pPr lvl="2">
              <a:spcBef>
                <a:spcPts val="0"/>
              </a:spcBef>
              <a:spcAft>
                <a:spcPts val="0"/>
              </a:spcAft>
              <a:buClr>
                <a:schemeClr val="dk1"/>
              </a:buClr>
              <a:buSzPts val="700"/>
              <a:buNone/>
              <a:defRPr sz="700">
                <a:solidFill>
                  <a:schemeClr val="dk1"/>
                </a:solidFill>
              </a:defRPr>
            </a:lvl3pPr>
            <a:lvl4pPr lvl="3">
              <a:spcBef>
                <a:spcPts val="0"/>
              </a:spcBef>
              <a:spcAft>
                <a:spcPts val="0"/>
              </a:spcAft>
              <a:buClr>
                <a:schemeClr val="dk1"/>
              </a:buClr>
              <a:buSzPts val="700"/>
              <a:buNone/>
              <a:defRPr sz="700">
                <a:solidFill>
                  <a:schemeClr val="dk1"/>
                </a:solidFill>
              </a:defRPr>
            </a:lvl4pPr>
            <a:lvl5pPr lvl="4">
              <a:spcBef>
                <a:spcPts val="0"/>
              </a:spcBef>
              <a:spcAft>
                <a:spcPts val="0"/>
              </a:spcAft>
              <a:buClr>
                <a:schemeClr val="dk1"/>
              </a:buClr>
              <a:buSzPts val="700"/>
              <a:buNone/>
              <a:defRPr sz="700">
                <a:solidFill>
                  <a:schemeClr val="dk1"/>
                </a:solidFill>
              </a:defRPr>
            </a:lvl5pPr>
            <a:lvl6pPr lvl="5">
              <a:spcBef>
                <a:spcPts val="0"/>
              </a:spcBef>
              <a:spcAft>
                <a:spcPts val="0"/>
              </a:spcAft>
              <a:buClr>
                <a:schemeClr val="dk1"/>
              </a:buClr>
              <a:buSzPts val="700"/>
              <a:buNone/>
              <a:defRPr sz="700">
                <a:solidFill>
                  <a:schemeClr val="dk1"/>
                </a:solidFill>
              </a:defRPr>
            </a:lvl6pPr>
            <a:lvl7pPr lvl="6">
              <a:spcBef>
                <a:spcPts val="0"/>
              </a:spcBef>
              <a:spcAft>
                <a:spcPts val="0"/>
              </a:spcAft>
              <a:buClr>
                <a:schemeClr val="dk1"/>
              </a:buClr>
              <a:buSzPts val="700"/>
              <a:buNone/>
              <a:defRPr sz="700">
                <a:solidFill>
                  <a:schemeClr val="dk1"/>
                </a:solidFill>
              </a:defRPr>
            </a:lvl7pPr>
            <a:lvl8pPr lvl="7">
              <a:spcBef>
                <a:spcPts val="0"/>
              </a:spcBef>
              <a:spcAft>
                <a:spcPts val="0"/>
              </a:spcAft>
              <a:buClr>
                <a:schemeClr val="dk1"/>
              </a:buClr>
              <a:buSzPts val="700"/>
              <a:buNone/>
              <a:defRPr sz="700">
                <a:solidFill>
                  <a:schemeClr val="dk1"/>
                </a:solidFill>
              </a:defRPr>
            </a:lvl8pPr>
            <a:lvl9pPr lvl="8">
              <a:spcBef>
                <a:spcPts val="0"/>
              </a:spcBef>
              <a:spcAft>
                <a:spcPts val="0"/>
              </a:spcAft>
              <a:buClr>
                <a:schemeClr val="dk1"/>
              </a:buClr>
              <a:buSzPts val="700"/>
              <a:buNone/>
              <a:defRPr sz="700">
                <a:solidFill>
                  <a:schemeClr val="dk1"/>
                </a:solidFill>
              </a:defRPr>
            </a:lvl9pPr>
          </a:lstStyle>
          <a:p/>
        </p:txBody>
      </p:sp>
      <p:sp>
        <p:nvSpPr>
          <p:cNvPr id="1636" name="Google Shape;1636;p111"/>
          <p:cNvSpPr txBox="1"/>
          <p:nvPr>
            <p:ph idx="2" type="subTitle"/>
          </p:nvPr>
        </p:nvSpPr>
        <p:spPr>
          <a:xfrm>
            <a:off x="7046325" y="4377150"/>
            <a:ext cx="1812900" cy="107700"/>
          </a:xfrm>
          <a:prstGeom prst="rect">
            <a:avLst/>
          </a:prstGeom>
        </p:spPr>
        <p:txBody>
          <a:bodyPr anchorCtr="0" anchor="t" bIns="0" lIns="0" spcFirstLastPara="1" rIns="0" wrap="square" tIns="0">
            <a:spAutoFit/>
          </a:bodyPr>
          <a:lstStyle>
            <a:lvl1pPr lvl="0">
              <a:spcBef>
                <a:spcPts val="0"/>
              </a:spcBef>
              <a:spcAft>
                <a:spcPts val="0"/>
              </a:spcAft>
              <a:buSzPts val="700"/>
              <a:buNone/>
              <a:defRPr sz="700"/>
            </a:lvl1pPr>
            <a:lvl2pPr lvl="1">
              <a:spcBef>
                <a:spcPts val="0"/>
              </a:spcBef>
              <a:spcAft>
                <a:spcPts val="0"/>
              </a:spcAft>
              <a:buClr>
                <a:schemeClr val="dk1"/>
              </a:buClr>
              <a:buSzPts val="700"/>
              <a:buNone/>
              <a:defRPr sz="700">
                <a:solidFill>
                  <a:schemeClr val="dk1"/>
                </a:solidFill>
              </a:defRPr>
            </a:lvl2pPr>
            <a:lvl3pPr lvl="2">
              <a:spcBef>
                <a:spcPts val="0"/>
              </a:spcBef>
              <a:spcAft>
                <a:spcPts val="0"/>
              </a:spcAft>
              <a:buClr>
                <a:schemeClr val="dk1"/>
              </a:buClr>
              <a:buSzPts val="700"/>
              <a:buNone/>
              <a:defRPr sz="700">
                <a:solidFill>
                  <a:schemeClr val="dk1"/>
                </a:solidFill>
              </a:defRPr>
            </a:lvl3pPr>
            <a:lvl4pPr lvl="3">
              <a:spcBef>
                <a:spcPts val="0"/>
              </a:spcBef>
              <a:spcAft>
                <a:spcPts val="0"/>
              </a:spcAft>
              <a:buClr>
                <a:schemeClr val="dk1"/>
              </a:buClr>
              <a:buSzPts val="700"/>
              <a:buNone/>
              <a:defRPr sz="700">
                <a:solidFill>
                  <a:schemeClr val="dk1"/>
                </a:solidFill>
              </a:defRPr>
            </a:lvl4pPr>
            <a:lvl5pPr lvl="4">
              <a:spcBef>
                <a:spcPts val="0"/>
              </a:spcBef>
              <a:spcAft>
                <a:spcPts val="0"/>
              </a:spcAft>
              <a:buClr>
                <a:schemeClr val="dk1"/>
              </a:buClr>
              <a:buSzPts val="700"/>
              <a:buNone/>
              <a:defRPr sz="700">
                <a:solidFill>
                  <a:schemeClr val="dk1"/>
                </a:solidFill>
              </a:defRPr>
            </a:lvl5pPr>
            <a:lvl6pPr lvl="5">
              <a:spcBef>
                <a:spcPts val="0"/>
              </a:spcBef>
              <a:spcAft>
                <a:spcPts val="0"/>
              </a:spcAft>
              <a:buClr>
                <a:schemeClr val="dk1"/>
              </a:buClr>
              <a:buSzPts val="700"/>
              <a:buNone/>
              <a:defRPr sz="700">
                <a:solidFill>
                  <a:schemeClr val="dk1"/>
                </a:solidFill>
              </a:defRPr>
            </a:lvl6pPr>
            <a:lvl7pPr lvl="6">
              <a:spcBef>
                <a:spcPts val="0"/>
              </a:spcBef>
              <a:spcAft>
                <a:spcPts val="0"/>
              </a:spcAft>
              <a:buClr>
                <a:schemeClr val="dk1"/>
              </a:buClr>
              <a:buSzPts val="700"/>
              <a:buNone/>
              <a:defRPr sz="700">
                <a:solidFill>
                  <a:schemeClr val="dk1"/>
                </a:solidFill>
              </a:defRPr>
            </a:lvl7pPr>
            <a:lvl8pPr lvl="7">
              <a:spcBef>
                <a:spcPts val="0"/>
              </a:spcBef>
              <a:spcAft>
                <a:spcPts val="0"/>
              </a:spcAft>
              <a:buClr>
                <a:schemeClr val="dk1"/>
              </a:buClr>
              <a:buSzPts val="700"/>
              <a:buNone/>
              <a:defRPr sz="700">
                <a:solidFill>
                  <a:schemeClr val="dk1"/>
                </a:solidFill>
              </a:defRPr>
            </a:lvl8pPr>
            <a:lvl9pPr lvl="8">
              <a:spcBef>
                <a:spcPts val="0"/>
              </a:spcBef>
              <a:spcAft>
                <a:spcPts val="0"/>
              </a:spcAft>
              <a:buClr>
                <a:schemeClr val="dk1"/>
              </a:buClr>
              <a:buSzPts val="700"/>
              <a:buNone/>
              <a:defRPr sz="700">
                <a:solidFill>
                  <a:schemeClr val="dk1"/>
                </a:solidFill>
              </a:defRPr>
            </a:lvl9pPr>
          </a:lstStyle>
          <a:p/>
        </p:txBody>
      </p:sp>
      <p:sp>
        <p:nvSpPr>
          <p:cNvPr id="1637" name="Google Shape;1637;p111"/>
          <p:cNvSpPr txBox="1"/>
          <p:nvPr>
            <p:ph idx="3" type="subTitle"/>
          </p:nvPr>
        </p:nvSpPr>
        <p:spPr>
          <a:xfrm>
            <a:off x="3078275" y="4377150"/>
            <a:ext cx="2874000" cy="107700"/>
          </a:xfrm>
          <a:prstGeom prst="rect">
            <a:avLst/>
          </a:prstGeom>
        </p:spPr>
        <p:txBody>
          <a:bodyPr anchorCtr="0" anchor="t" bIns="0" lIns="0" spcFirstLastPara="1" rIns="0" wrap="square" tIns="0">
            <a:spAutoFit/>
          </a:bodyPr>
          <a:lstStyle>
            <a:lvl1pPr lvl="0">
              <a:spcBef>
                <a:spcPts val="0"/>
              </a:spcBef>
              <a:spcAft>
                <a:spcPts val="0"/>
              </a:spcAft>
              <a:buSzPts val="700"/>
              <a:buNone/>
              <a:defRPr sz="700"/>
            </a:lvl1pPr>
            <a:lvl2pPr lvl="1">
              <a:spcBef>
                <a:spcPts val="0"/>
              </a:spcBef>
              <a:spcAft>
                <a:spcPts val="0"/>
              </a:spcAft>
              <a:buClr>
                <a:schemeClr val="dk1"/>
              </a:buClr>
              <a:buSzPts val="700"/>
              <a:buNone/>
              <a:defRPr sz="700">
                <a:solidFill>
                  <a:schemeClr val="dk1"/>
                </a:solidFill>
              </a:defRPr>
            </a:lvl2pPr>
            <a:lvl3pPr lvl="2">
              <a:spcBef>
                <a:spcPts val="0"/>
              </a:spcBef>
              <a:spcAft>
                <a:spcPts val="0"/>
              </a:spcAft>
              <a:buClr>
                <a:schemeClr val="dk1"/>
              </a:buClr>
              <a:buSzPts val="700"/>
              <a:buNone/>
              <a:defRPr sz="700">
                <a:solidFill>
                  <a:schemeClr val="dk1"/>
                </a:solidFill>
              </a:defRPr>
            </a:lvl3pPr>
            <a:lvl4pPr lvl="3">
              <a:spcBef>
                <a:spcPts val="0"/>
              </a:spcBef>
              <a:spcAft>
                <a:spcPts val="0"/>
              </a:spcAft>
              <a:buClr>
                <a:schemeClr val="dk1"/>
              </a:buClr>
              <a:buSzPts val="700"/>
              <a:buNone/>
              <a:defRPr sz="700">
                <a:solidFill>
                  <a:schemeClr val="dk1"/>
                </a:solidFill>
              </a:defRPr>
            </a:lvl4pPr>
            <a:lvl5pPr lvl="4">
              <a:spcBef>
                <a:spcPts val="0"/>
              </a:spcBef>
              <a:spcAft>
                <a:spcPts val="0"/>
              </a:spcAft>
              <a:buClr>
                <a:schemeClr val="dk1"/>
              </a:buClr>
              <a:buSzPts val="700"/>
              <a:buNone/>
              <a:defRPr sz="700">
                <a:solidFill>
                  <a:schemeClr val="dk1"/>
                </a:solidFill>
              </a:defRPr>
            </a:lvl5pPr>
            <a:lvl6pPr lvl="5">
              <a:spcBef>
                <a:spcPts val="0"/>
              </a:spcBef>
              <a:spcAft>
                <a:spcPts val="0"/>
              </a:spcAft>
              <a:buClr>
                <a:schemeClr val="dk1"/>
              </a:buClr>
              <a:buSzPts val="700"/>
              <a:buNone/>
              <a:defRPr sz="700">
                <a:solidFill>
                  <a:schemeClr val="dk1"/>
                </a:solidFill>
              </a:defRPr>
            </a:lvl6pPr>
            <a:lvl7pPr lvl="6">
              <a:spcBef>
                <a:spcPts val="0"/>
              </a:spcBef>
              <a:spcAft>
                <a:spcPts val="0"/>
              </a:spcAft>
              <a:buClr>
                <a:schemeClr val="dk1"/>
              </a:buClr>
              <a:buSzPts val="700"/>
              <a:buNone/>
              <a:defRPr sz="700">
                <a:solidFill>
                  <a:schemeClr val="dk1"/>
                </a:solidFill>
              </a:defRPr>
            </a:lvl7pPr>
            <a:lvl8pPr lvl="7">
              <a:spcBef>
                <a:spcPts val="0"/>
              </a:spcBef>
              <a:spcAft>
                <a:spcPts val="0"/>
              </a:spcAft>
              <a:buClr>
                <a:schemeClr val="dk1"/>
              </a:buClr>
              <a:buSzPts val="700"/>
              <a:buNone/>
              <a:defRPr sz="700">
                <a:solidFill>
                  <a:schemeClr val="dk1"/>
                </a:solidFill>
              </a:defRPr>
            </a:lvl8pPr>
            <a:lvl9pPr lvl="8">
              <a:spcBef>
                <a:spcPts val="0"/>
              </a:spcBef>
              <a:spcAft>
                <a:spcPts val="0"/>
              </a:spcAft>
              <a:buClr>
                <a:schemeClr val="dk1"/>
              </a:buClr>
              <a:buSzPts val="700"/>
              <a:buNone/>
              <a:defRPr sz="700">
                <a:solidFill>
                  <a:schemeClr val="dk1"/>
                </a:solidFill>
              </a:defRPr>
            </a:lvl9pPr>
          </a:lstStyle>
          <a:p/>
        </p:txBody>
      </p:sp>
      <p:sp>
        <p:nvSpPr>
          <p:cNvPr id="1638" name="Google Shape;1638;p111"/>
          <p:cNvSpPr txBox="1"/>
          <p:nvPr>
            <p:ph idx="4" type="subTitle"/>
          </p:nvPr>
        </p:nvSpPr>
        <p:spPr>
          <a:xfrm>
            <a:off x="7046325" y="244300"/>
            <a:ext cx="1812900" cy="1157400"/>
          </a:xfrm>
          <a:prstGeom prst="rect">
            <a:avLst/>
          </a:prstGeom>
        </p:spPr>
        <p:txBody>
          <a:bodyPr anchorCtr="0" anchor="t" bIns="0" lIns="0" spcFirstLastPara="1" rIns="0" wrap="square" tIns="0">
            <a:spAutoFit/>
          </a:bodyPr>
          <a:lstStyle>
            <a:lvl1pPr lvl="0">
              <a:spcBef>
                <a:spcPts val="0"/>
              </a:spcBef>
              <a:spcAft>
                <a:spcPts val="0"/>
              </a:spcAft>
              <a:buSzPts val="2600"/>
              <a:buFont typeface="Inter Light"/>
              <a:buNone/>
              <a:defRPr sz="2600">
                <a:latin typeface="Inter Light"/>
                <a:ea typeface="Inter Light"/>
                <a:cs typeface="Inter Light"/>
                <a:sym typeface="Inter Light"/>
              </a:defRPr>
            </a:lvl1pPr>
            <a:lvl2pPr lvl="1">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2pPr>
            <a:lvl3pPr lvl="2">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3pPr>
            <a:lvl4pPr lvl="3">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4pPr>
            <a:lvl5pPr lvl="4">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5pPr>
            <a:lvl6pPr lvl="5">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6pPr>
            <a:lvl7pPr lvl="6">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7pPr>
            <a:lvl8pPr lvl="7">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8pPr>
            <a:lvl9pPr lvl="8">
              <a:spcBef>
                <a:spcPts val="0"/>
              </a:spcBef>
              <a:spcAft>
                <a:spcPts val="0"/>
              </a:spcAft>
              <a:buClr>
                <a:schemeClr val="dk1"/>
              </a:buClr>
              <a:buSzPts val="2600"/>
              <a:buFont typeface="Inter Light"/>
              <a:buNone/>
              <a:defRPr sz="26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1_1">
    <p:bg>
      <p:bgPr>
        <a:solidFill>
          <a:schemeClr val="dk2"/>
        </a:solidFill>
      </p:bgPr>
    </p:bg>
    <p:spTree>
      <p:nvGrpSpPr>
        <p:cNvPr id="1639" name="Shape 1639"/>
        <p:cNvGrpSpPr/>
        <p:nvPr/>
      </p:nvGrpSpPr>
      <p:grpSpPr>
        <a:xfrm>
          <a:off x="0" y="0"/>
          <a:ext cx="0" cy="0"/>
          <a:chOff x="0" y="0"/>
          <a:chExt cx="0" cy="0"/>
        </a:xfrm>
      </p:grpSpPr>
      <p:sp>
        <p:nvSpPr>
          <p:cNvPr id="1640" name="Google Shape;1640;p112"/>
          <p:cNvSpPr/>
          <p:nvPr/>
        </p:nvSpPr>
        <p:spPr>
          <a:xfrm>
            <a:off x="175" y="-2125"/>
            <a:ext cx="6913800" cy="42030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41" name="Google Shape;1641;p112"/>
          <p:cNvSpPr/>
          <p:nvPr/>
        </p:nvSpPr>
        <p:spPr>
          <a:xfrm rot="10800000">
            <a:off x="175" y="4198775"/>
            <a:ext cx="6913800" cy="9405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42" name="Google Shape;1642;p112"/>
          <p:cNvSpPr/>
          <p:nvPr/>
        </p:nvSpPr>
        <p:spPr>
          <a:xfrm rot="10800000">
            <a:off x="6914000" y="4198775"/>
            <a:ext cx="2232300" cy="9405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43" name="Google Shape;1643;p112"/>
          <p:cNvSpPr/>
          <p:nvPr/>
        </p:nvSpPr>
        <p:spPr>
          <a:xfrm rot="10800000">
            <a:off x="6914000" y="-2225"/>
            <a:ext cx="2232300" cy="42024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44" name="Google Shape;1644;p112"/>
          <p:cNvSpPr txBox="1"/>
          <p:nvPr>
            <p:ph type="title"/>
          </p:nvPr>
        </p:nvSpPr>
        <p:spPr>
          <a:xfrm>
            <a:off x="272350" y="213150"/>
            <a:ext cx="6493800" cy="3382800"/>
          </a:xfrm>
          <a:prstGeom prst="rect">
            <a:avLst/>
          </a:prstGeom>
        </p:spPr>
        <p:txBody>
          <a:bodyPr anchorCtr="0" anchor="b" bIns="91425" lIns="0" spcFirstLastPara="1" rIns="0" wrap="square" tIns="91425">
            <a:noAutofit/>
          </a:bodyPr>
          <a:lstStyle>
            <a:lvl1pPr lvl="0">
              <a:spcBef>
                <a:spcPts val="0"/>
              </a:spcBef>
              <a:spcAft>
                <a:spcPts val="0"/>
              </a:spcAft>
              <a:buNone/>
              <a:defRPr sz="6000"/>
            </a:lvl1pPr>
            <a:lvl2pPr lvl="1">
              <a:lnSpc>
                <a:spcPct val="115000"/>
              </a:lnSpc>
              <a:spcBef>
                <a:spcPts val="0"/>
              </a:spcBef>
              <a:spcAft>
                <a:spcPts val="0"/>
              </a:spcAft>
              <a:buNone/>
              <a:defRPr sz="6000"/>
            </a:lvl2pPr>
            <a:lvl3pPr lvl="2">
              <a:lnSpc>
                <a:spcPct val="115000"/>
              </a:lnSpc>
              <a:spcBef>
                <a:spcPts val="0"/>
              </a:spcBef>
              <a:spcAft>
                <a:spcPts val="0"/>
              </a:spcAft>
              <a:buNone/>
              <a:defRPr sz="6000"/>
            </a:lvl3pPr>
            <a:lvl4pPr lvl="3">
              <a:lnSpc>
                <a:spcPct val="115000"/>
              </a:lnSpc>
              <a:spcBef>
                <a:spcPts val="0"/>
              </a:spcBef>
              <a:spcAft>
                <a:spcPts val="0"/>
              </a:spcAft>
              <a:buNone/>
              <a:defRPr sz="6000"/>
            </a:lvl4pPr>
            <a:lvl5pPr lvl="4">
              <a:lnSpc>
                <a:spcPct val="115000"/>
              </a:lnSpc>
              <a:spcBef>
                <a:spcPts val="0"/>
              </a:spcBef>
              <a:spcAft>
                <a:spcPts val="0"/>
              </a:spcAft>
              <a:buNone/>
              <a:defRPr sz="6000"/>
            </a:lvl5pPr>
            <a:lvl6pPr lvl="5">
              <a:lnSpc>
                <a:spcPct val="115000"/>
              </a:lnSpc>
              <a:spcBef>
                <a:spcPts val="0"/>
              </a:spcBef>
              <a:spcAft>
                <a:spcPts val="0"/>
              </a:spcAft>
              <a:buNone/>
              <a:defRPr sz="6000"/>
            </a:lvl6pPr>
            <a:lvl7pPr lvl="6">
              <a:lnSpc>
                <a:spcPct val="115000"/>
              </a:lnSpc>
              <a:spcBef>
                <a:spcPts val="0"/>
              </a:spcBef>
              <a:spcAft>
                <a:spcPts val="0"/>
              </a:spcAft>
              <a:buNone/>
              <a:defRPr sz="6000"/>
            </a:lvl7pPr>
            <a:lvl8pPr lvl="7">
              <a:lnSpc>
                <a:spcPct val="115000"/>
              </a:lnSpc>
              <a:spcBef>
                <a:spcPts val="0"/>
              </a:spcBef>
              <a:spcAft>
                <a:spcPts val="0"/>
              </a:spcAft>
              <a:buNone/>
              <a:defRPr sz="6000"/>
            </a:lvl8pPr>
            <a:lvl9pPr lvl="8">
              <a:lnSpc>
                <a:spcPct val="115000"/>
              </a:lnSpc>
              <a:spcBef>
                <a:spcPts val="0"/>
              </a:spcBef>
              <a:spcAft>
                <a:spcPts val="0"/>
              </a:spcAft>
              <a:buNone/>
              <a:defRPr sz="6000"/>
            </a:lvl9pPr>
          </a:lstStyle>
          <a:p/>
        </p:txBody>
      </p:sp>
      <p:sp>
        <p:nvSpPr>
          <p:cNvPr id="1645" name="Google Shape;1645;p112"/>
          <p:cNvSpPr txBox="1"/>
          <p:nvPr>
            <p:ph idx="1" type="subTitle"/>
          </p:nvPr>
        </p:nvSpPr>
        <p:spPr>
          <a:xfrm>
            <a:off x="272350" y="3551131"/>
            <a:ext cx="4404300" cy="452700"/>
          </a:xfrm>
          <a:prstGeom prst="rect">
            <a:avLst/>
          </a:prstGeom>
        </p:spPr>
        <p:txBody>
          <a:bodyPr anchorCtr="0" anchor="b" bIns="91425" lIns="0" spcFirstLastPara="1" rIns="0" wrap="square" tIns="91425">
            <a:noAutofit/>
          </a:bodyPr>
          <a:lstStyle>
            <a:lvl1pPr lvl="0">
              <a:spcBef>
                <a:spcPts val="0"/>
              </a:spcBef>
              <a:spcAft>
                <a:spcPts val="0"/>
              </a:spcAft>
              <a:buSzPts val="1000"/>
              <a:buFont typeface="Inter Light"/>
              <a:buNone/>
              <a:defRPr sz="1000">
                <a:latin typeface="Inter Light"/>
                <a:ea typeface="Inter Light"/>
                <a:cs typeface="Inter Light"/>
                <a:sym typeface="Inter Light"/>
              </a:defRPr>
            </a:lvl1pPr>
            <a:lvl2pPr lvl="1">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1646" name="Google Shape;1646;p112"/>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47" name="Google Shape;1647;p112"/>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m 1">
  <p:cSld name="CUSTOM_1_1_1">
    <p:bg>
      <p:bgPr>
        <a:gradFill>
          <a:gsLst>
            <a:gs pos="0">
              <a:schemeClr val="accent1"/>
            </a:gs>
            <a:gs pos="72000">
              <a:schemeClr val="lt1"/>
            </a:gs>
            <a:gs pos="100000">
              <a:schemeClr val="dk2"/>
            </a:gs>
          </a:gsLst>
          <a:path path="circle">
            <a:fillToRect l="100%" t="100%"/>
          </a:path>
          <a:tileRect b="-100%" r="-100%"/>
        </a:gradFill>
      </p:bgPr>
    </p:bg>
    <p:spTree>
      <p:nvGrpSpPr>
        <p:cNvPr id="1648" name="Shape 1648"/>
        <p:cNvGrpSpPr/>
        <p:nvPr/>
      </p:nvGrpSpPr>
      <p:grpSpPr>
        <a:xfrm>
          <a:off x="0" y="0"/>
          <a:ext cx="0" cy="0"/>
          <a:chOff x="0" y="0"/>
          <a:chExt cx="0" cy="0"/>
        </a:xfrm>
      </p:grpSpPr>
      <p:sp>
        <p:nvSpPr>
          <p:cNvPr id="1649" name="Google Shape;1649;p113"/>
          <p:cNvSpPr/>
          <p:nvPr>
            <p:ph idx="2" type="pic"/>
          </p:nvPr>
        </p:nvSpPr>
        <p:spPr>
          <a:xfrm>
            <a:off x="294150" y="1381775"/>
            <a:ext cx="1258200" cy="1797900"/>
          </a:xfrm>
          <a:prstGeom prst="rect">
            <a:avLst/>
          </a:prstGeom>
          <a:noFill/>
          <a:ln>
            <a:noFill/>
          </a:ln>
        </p:spPr>
      </p:sp>
      <p:sp>
        <p:nvSpPr>
          <p:cNvPr id="1650" name="Google Shape;1650;p113"/>
          <p:cNvSpPr/>
          <p:nvPr>
            <p:ph idx="3" type="pic"/>
          </p:nvPr>
        </p:nvSpPr>
        <p:spPr>
          <a:xfrm>
            <a:off x="3650100" y="1381775"/>
            <a:ext cx="1258200" cy="1381800"/>
          </a:xfrm>
          <a:prstGeom prst="rect">
            <a:avLst/>
          </a:prstGeom>
          <a:noFill/>
          <a:ln>
            <a:noFill/>
          </a:ln>
        </p:spPr>
      </p:sp>
      <p:sp>
        <p:nvSpPr>
          <p:cNvPr id="1651" name="Google Shape;1651;p113"/>
          <p:cNvSpPr/>
          <p:nvPr>
            <p:ph idx="4" type="pic"/>
          </p:nvPr>
        </p:nvSpPr>
        <p:spPr>
          <a:xfrm>
            <a:off x="1750675" y="2340900"/>
            <a:ext cx="1457400" cy="1252800"/>
          </a:xfrm>
          <a:prstGeom prst="rect">
            <a:avLst/>
          </a:prstGeom>
          <a:noFill/>
          <a:ln>
            <a:noFill/>
          </a:ln>
        </p:spPr>
      </p:sp>
      <p:sp>
        <p:nvSpPr>
          <p:cNvPr id="1652" name="Google Shape;1652;p113"/>
          <p:cNvSpPr/>
          <p:nvPr>
            <p:ph idx="5" type="pic"/>
          </p:nvPr>
        </p:nvSpPr>
        <p:spPr>
          <a:xfrm>
            <a:off x="5242450" y="2340900"/>
            <a:ext cx="1779900" cy="1252800"/>
          </a:xfrm>
          <a:prstGeom prst="rect">
            <a:avLst/>
          </a:prstGeom>
          <a:noFill/>
          <a:ln>
            <a:noFill/>
          </a:ln>
        </p:spPr>
      </p:sp>
      <p:sp>
        <p:nvSpPr>
          <p:cNvPr id="1653" name="Google Shape;1653;p113"/>
          <p:cNvSpPr/>
          <p:nvPr>
            <p:ph idx="6" type="pic"/>
          </p:nvPr>
        </p:nvSpPr>
        <p:spPr>
          <a:xfrm>
            <a:off x="7371800" y="1740600"/>
            <a:ext cx="1258200" cy="1868100"/>
          </a:xfrm>
          <a:prstGeom prst="rect">
            <a:avLst/>
          </a:prstGeom>
          <a:noFill/>
          <a:ln>
            <a:noFill/>
          </a:ln>
        </p:spPr>
      </p:sp>
      <p:sp>
        <p:nvSpPr>
          <p:cNvPr id="1654" name="Google Shape;1654;p113"/>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55" name="Google Shape;1655;p113"/>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656" name="Google Shape;1656;p113"/>
          <p:cNvSpPr txBox="1"/>
          <p:nvPr>
            <p:ph type="title"/>
          </p:nvPr>
        </p:nvSpPr>
        <p:spPr>
          <a:xfrm>
            <a:off x="284400" y="257451"/>
            <a:ext cx="8578800" cy="910200"/>
          </a:xfrm>
          <a:prstGeom prst="rect">
            <a:avLst/>
          </a:prstGeom>
        </p:spPr>
        <p:txBody>
          <a:bodyPr anchorCtr="0" anchor="b" bIns="91425" lIns="0" spcFirstLastPara="1" rIns="0" wrap="square" tIns="91425">
            <a:noAutofit/>
          </a:bodyPr>
          <a:lstStyle>
            <a:lvl1pPr lvl="0">
              <a:spcBef>
                <a:spcPts val="0"/>
              </a:spcBef>
              <a:spcAft>
                <a:spcPts val="0"/>
              </a:spcAft>
              <a:buNone/>
              <a:defRPr sz="400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p:txBody>
      </p:sp>
      <p:sp>
        <p:nvSpPr>
          <p:cNvPr id="1657" name="Google Shape;1657;p113"/>
          <p:cNvSpPr txBox="1"/>
          <p:nvPr>
            <p:ph idx="1" type="subTitle"/>
          </p:nvPr>
        </p:nvSpPr>
        <p:spPr>
          <a:xfrm>
            <a:off x="294150" y="3363724"/>
            <a:ext cx="1727100" cy="176400"/>
          </a:xfrm>
          <a:prstGeom prst="rect">
            <a:avLst/>
          </a:prstGeom>
        </p:spPr>
        <p:txBody>
          <a:bodyPr anchorCtr="0" anchor="t" bIns="0" lIns="0" spcFirstLastPara="1" rIns="0" wrap="square" tIns="0">
            <a:noAutofit/>
          </a:bodyPr>
          <a:lstStyle>
            <a:lvl1pPr lvl="0">
              <a:spcBef>
                <a:spcPts val="0"/>
              </a:spcBef>
              <a:spcAft>
                <a:spcPts val="0"/>
              </a:spcAft>
              <a:buSzPts val="1200"/>
              <a:buFont typeface="Inter Black"/>
              <a:buNone/>
              <a:defRPr sz="1200">
                <a:latin typeface="Inter Black"/>
                <a:ea typeface="Inter Black"/>
                <a:cs typeface="Inter Black"/>
                <a:sym typeface="Inter Black"/>
              </a:defRPr>
            </a:lvl1pPr>
            <a:lvl2pPr lvl="1">
              <a:spcBef>
                <a:spcPts val="0"/>
              </a:spcBef>
              <a:spcAft>
                <a:spcPts val="0"/>
              </a:spcAft>
              <a:buSzPts val="1200"/>
              <a:buFont typeface="Inter Black"/>
              <a:buNone/>
              <a:defRPr sz="1200">
                <a:latin typeface="Inter Black"/>
                <a:ea typeface="Inter Black"/>
                <a:cs typeface="Inter Black"/>
                <a:sym typeface="Inter Black"/>
              </a:defRPr>
            </a:lvl2pPr>
            <a:lvl3pPr lvl="2">
              <a:spcBef>
                <a:spcPts val="0"/>
              </a:spcBef>
              <a:spcAft>
                <a:spcPts val="0"/>
              </a:spcAft>
              <a:buSzPts val="1200"/>
              <a:buFont typeface="Inter Black"/>
              <a:buNone/>
              <a:defRPr sz="1200">
                <a:latin typeface="Inter Black"/>
                <a:ea typeface="Inter Black"/>
                <a:cs typeface="Inter Black"/>
                <a:sym typeface="Inter Black"/>
              </a:defRPr>
            </a:lvl3pPr>
            <a:lvl4pPr lvl="3">
              <a:spcBef>
                <a:spcPts val="0"/>
              </a:spcBef>
              <a:spcAft>
                <a:spcPts val="0"/>
              </a:spcAft>
              <a:buSzPts val="1200"/>
              <a:buFont typeface="Inter Black"/>
              <a:buNone/>
              <a:defRPr sz="1200">
                <a:latin typeface="Inter Black"/>
                <a:ea typeface="Inter Black"/>
                <a:cs typeface="Inter Black"/>
                <a:sym typeface="Inter Black"/>
              </a:defRPr>
            </a:lvl4pPr>
            <a:lvl5pPr lvl="4">
              <a:spcBef>
                <a:spcPts val="0"/>
              </a:spcBef>
              <a:spcAft>
                <a:spcPts val="0"/>
              </a:spcAft>
              <a:buSzPts val="1200"/>
              <a:buFont typeface="Inter Black"/>
              <a:buNone/>
              <a:defRPr sz="1200">
                <a:latin typeface="Inter Black"/>
                <a:ea typeface="Inter Black"/>
                <a:cs typeface="Inter Black"/>
                <a:sym typeface="Inter Black"/>
              </a:defRPr>
            </a:lvl5pPr>
            <a:lvl6pPr lvl="5">
              <a:spcBef>
                <a:spcPts val="0"/>
              </a:spcBef>
              <a:spcAft>
                <a:spcPts val="0"/>
              </a:spcAft>
              <a:buSzPts val="1200"/>
              <a:buFont typeface="Inter Black"/>
              <a:buNone/>
              <a:defRPr sz="1200">
                <a:latin typeface="Inter Black"/>
                <a:ea typeface="Inter Black"/>
                <a:cs typeface="Inter Black"/>
                <a:sym typeface="Inter Black"/>
              </a:defRPr>
            </a:lvl6pPr>
            <a:lvl7pPr lvl="6">
              <a:spcBef>
                <a:spcPts val="0"/>
              </a:spcBef>
              <a:spcAft>
                <a:spcPts val="0"/>
              </a:spcAft>
              <a:buSzPts val="1200"/>
              <a:buFont typeface="Inter Black"/>
              <a:buNone/>
              <a:defRPr sz="1200">
                <a:latin typeface="Inter Black"/>
                <a:ea typeface="Inter Black"/>
                <a:cs typeface="Inter Black"/>
                <a:sym typeface="Inter Black"/>
              </a:defRPr>
            </a:lvl7pPr>
            <a:lvl8pPr lvl="7">
              <a:spcBef>
                <a:spcPts val="0"/>
              </a:spcBef>
              <a:spcAft>
                <a:spcPts val="0"/>
              </a:spcAft>
              <a:buSzPts val="1200"/>
              <a:buFont typeface="Inter Black"/>
              <a:buNone/>
              <a:defRPr sz="1200">
                <a:latin typeface="Inter Black"/>
                <a:ea typeface="Inter Black"/>
                <a:cs typeface="Inter Black"/>
                <a:sym typeface="Inter Black"/>
              </a:defRPr>
            </a:lvl8pPr>
            <a:lvl9pPr lvl="8">
              <a:spcBef>
                <a:spcPts val="0"/>
              </a:spcBef>
              <a:spcAft>
                <a:spcPts val="0"/>
              </a:spcAft>
              <a:buSzPts val="1200"/>
              <a:buFont typeface="Inter Black"/>
              <a:buNone/>
              <a:defRPr sz="1200">
                <a:latin typeface="Inter Black"/>
                <a:ea typeface="Inter Black"/>
                <a:cs typeface="Inter Black"/>
                <a:sym typeface="Inter Black"/>
              </a:defRPr>
            </a:lvl9pPr>
          </a:lstStyle>
          <a:p/>
        </p:txBody>
      </p:sp>
      <p:sp>
        <p:nvSpPr>
          <p:cNvPr id="1658" name="Google Shape;1658;p113"/>
          <p:cNvSpPr txBox="1"/>
          <p:nvPr>
            <p:ph idx="7" type="subTitle"/>
          </p:nvPr>
        </p:nvSpPr>
        <p:spPr>
          <a:xfrm>
            <a:off x="277450" y="3579300"/>
            <a:ext cx="1258200" cy="7815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1659" name="Google Shape;1659;p113"/>
          <p:cNvSpPr txBox="1"/>
          <p:nvPr>
            <p:ph idx="8" type="subTitle"/>
          </p:nvPr>
        </p:nvSpPr>
        <p:spPr>
          <a:xfrm>
            <a:off x="1764575" y="3798149"/>
            <a:ext cx="1727100" cy="176400"/>
          </a:xfrm>
          <a:prstGeom prst="rect">
            <a:avLst/>
          </a:prstGeom>
        </p:spPr>
        <p:txBody>
          <a:bodyPr anchorCtr="0" anchor="t" bIns="0" lIns="0" spcFirstLastPara="1" rIns="0" wrap="square" tIns="0">
            <a:noAutofit/>
          </a:bodyPr>
          <a:lstStyle>
            <a:lvl1pPr lvl="0">
              <a:spcBef>
                <a:spcPts val="0"/>
              </a:spcBef>
              <a:spcAft>
                <a:spcPts val="0"/>
              </a:spcAft>
              <a:buSzPts val="1200"/>
              <a:buFont typeface="Inter Black"/>
              <a:buNone/>
              <a:defRPr sz="1200">
                <a:latin typeface="Inter Black"/>
                <a:ea typeface="Inter Black"/>
                <a:cs typeface="Inter Black"/>
                <a:sym typeface="Inter Black"/>
              </a:defRPr>
            </a:lvl1pPr>
            <a:lvl2pPr lvl="1">
              <a:spcBef>
                <a:spcPts val="0"/>
              </a:spcBef>
              <a:spcAft>
                <a:spcPts val="0"/>
              </a:spcAft>
              <a:buSzPts val="1200"/>
              <a:buFont typeface="Inter Black"/>
              <a:buNone/>
              <a:defRPr sz="1200">
                <a:latin typeface="Inter Black"/>
                <a:ea typeface="Inter Black"/>
                <a:cs typeface="Inter Black"/>
                <a:sym typeface="Inter Black"/>
              </a:defRPr>
            </a:lvl2pPr>
            <a:lvl3pPr lvl="2">
              <a:spcBef>
                <a:spcPts val="0"/>
              </a:spcBef>
              <a:spcAft>
                <a:spcPts val="0"/>
              </a:spcAft>
              <a:buSzPts val="1200"/>
              <a:buFont typeface="Inter Black"/>
              <a:buNone/>
              <a:defRPr sz="1200">
                <a:latin typeface="Inter Black"/>
                <a:ea typeface="Inter Black"/>
                <a:cs typeface="Inter Black"/>
                <a:sym typeface="Inter Black"/>
              </a:defRPr>
            </a:lvl3pPr>
            <a:lvl4pPr lvl="3">
              <a:spcBef>
                <a:spcPts val="0"/>
              </a:spcBef>
              <a:spcAft>
                <a:spcPts val="0"/>
              </a:spcAft>
              <a:buSzPts val="1200"/>
              <a:buFont typeface="Inter Black"/>
              <a:buNone/>
              <a:defRPr sz="1200">
                <a:latin typeface="Inter Black"/>
                <a:ea typeface="Inter Black"/>
                <a:cs typeface="Inter Black"/>
                <a:sym typeface="Inter Black"/>
              </a:defRPr>
            </a:lvl4pPr>
            <a:lvl5pPr lvl="4">
              <a:spcBef>
                <a:spcPts val="0"/>
              </a:spcBef>
              <a:spcAft>
                <a:spcPts val="0"/>
              </a:spcAft>
              <a:buSzPts val="1200"/>
              <a:buFont typeface="Inter Black"/>
              <a:buNone/>
              <a:defRPr sz="1200">
                <a:latin typeface="Inter Black"/>
                <a:ea typeface="Inter Black"/>
                <a:cs typeface="Inter Black"/>
                <a:sym typeface="Inter Black"/>
              </a:defRPr>
            </a:lvl5pPr>
            <a:lvl6pPr lvl="5">
              <a:spcBef>
                <a:spcPts val="0"/>
              </a:spcBef>
              <a:spcAft>
                <a:spcPts val="0"/>
              </a:spcAft>
              <a:buSzPts val="1200"/>
              <a:buFont typeface="Inter Black"/>
              <a:buNone/>
              <a:defRPr sz="1200">
                <a:latin typeface="Inter Black"/>
                <a:ea typeface="Inter Black"/>
                <a:cs typeface="Inter Black"/>
                <a:sym typeface="Inter Black"/>
              </a:defRPr>
            </a:lvl6pPr>
            <a:lvl7pPr lvl="6">
              <a:spcBef>
                <a:spcPts val="0"/>
              </a:spcBef>
              <a:spcAft>
                <a:spcPts val="0"/>
              </a:spcAft>
              <a:buSzPts val="1200"/>
              <a:buFont typeface="Inter Black"/>
              <a:buNone/>
              <a:defRPr sz="1200">
                <a:latin typeface="Inter Black"/>
                <a:ea typeface="Inter Black"/>
                <a:cs typeface="Inter Black"/>
                <a:sym typeface="Inter Black"/>
              </a:defRPr>
            </a:lvl7pPr>
            <a:lvl8pPr lvl="7">
              <a:spcBef>
                <a:spcPts val="0"/>
              </a:spcBef>
              <a:spcAft>
                <a:spcPts val="0"/>
              </a:spcAft>
              <a:buSzPts val="1200"/>
              <a:buFont typeface="Inter Black"/>
              <a:buNone/>
              <a:defRPr sz="1200">
                <a:latin typeface="Inter Black"/>
                <a:ea typeface="Inter Black"/>
                <a:cs typeface="Inter Black"/>
                <a:sym typeface="Inter Black"/>
              </a:defRPr>
            </a:lvl8pPr>
            <a:lvl9pPr lvl="8">
              <a:spcBef>
                <a:spcPts val="0"/>
              </a:spcBef>
              <a:spcAft>
                <a:spcPts val="0"/>
              </a:spcAft>
              <a:buSzPts val="1200"/>
              <a:buFont typeface="Inter Black"/>
              <a:buNone/>
              <a:defRPr sz="1200">
                <a:latin typeface="Inter Black"/>
                <a:ea typeface="Inter Black"/>
                <a:cs typeface="Inter Black"/>
                <a:sym typeface="Inter Black"/>
              </a:defRPr>
            </a:lvl9pPr>
          </a:lstStyle>
          <a:p/>
        </p:txBody>
      </p:sp>
      <p:sp>
        <p:nvSpPr>
          <p:cNvPr id="1660" name="Google Shape;1660;p113"/>
          <p:cNvSpPr txBox="1"/>
          <p:nvPr>
            <p:ph idx="9" type="subTitle"/>
          </p:nvPr>
        </p:nvSpPr>
        <p:spPr>
          <a:xfrm>
            <a:off x="1747875" y="4013725"/>
            <a:ext cx="1258200" cy="7815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1661" name="Google Shape;1661;p113"/>
          <p:cNvSpPr txBox="1"/>
          <p:nvPr>
            <p:ph idx="13" type="subTitle"/>
          </p:nvPr>
        </p:nvSpPr>
        <p:spPr>
          <a:xfrm>
            <a:off x="3657350" y="2946171"/>
            <a:ext cx="1727100" cy="176400"/>
          </a:xfrm>
          <a:prstGeom prst="rect">
            <a:avLst/>
          </a:prstGeom>
        </p:spPr>
        <p:txBody>
          <a:bodyPr anchorCtr="0" anchor="t" bIns="0" lIns="0" spcFirstLastPara="1" rIns="0" wrap="square" tIns="0">
            <a:noAutofit/>
          </a:bodyPr>
          <a:lstStyle>
            <a:lvl1pPr lvl="0">
              <a:spcBef>
                <a:spcPts val="0"/>
              </a:spcBef>
              <a:spcAft>
                <a:spcPts val="0"/>
              </a:spcAft>
              <a:buSzPts val="1200"/>
              <a:buFont typeface="Inter Black"/>
              <a:buNone/>
              <a:defRPr sz="1200">
                <a:latin typeface="Inter Black"/>
                <a:ea typeface="Inter Black"/>
                <a:cs typeface="Inter Black"/>
                <a:sym typeface="Inter Black"/>
              </a:defRPr>
            </a:lvl1pPr>
            <a:lvl2pPr lvl="1">
              <a:spcBef>
                <a:spcPts val="0"/>
              </a:spcBef>
              <a:spcAft>
                <a:spcPts val="0"/>
              </a:spcAft>
              <a:buSzPts val="1200"/>
              <a:buFont typeface="Inter Black"/>
              <a:buNone/>
              <a:defRPr sz="1200">
                <a:latin typeface="Inter Black"/>
                <a:ea typeface="Inter Black"/>
                <a:cs typeface="Inter Black"/>
                <a:sym typeface="Inter Black"/>
              </a:defRPr>
            </a:lvl2pPr>
            <a:lvl3pPr lvl="2">
              <a:spcBef>
                <a:spcPts val="0"/>
              </a:spcBef>
              <a:spcAft>
                <a:spcPts val="0"/>
              </a:spcAft>
              <a:buSzPts val="1200"/>
              <a:buFont typeface="Inter Black"/>
              <a:buNone/>
              <a:defRPr sz="1200">
                <a:latin typeface="Inter Black"/>
                <a:ea typeface="Inter Black"/>
                <a:cs typeface="Inter Black"/>
                <a:sym typeface="Inter Black"/>
              </a:defRPr>
            </a:lvl3pPr>
            <a:lvl4pPr lvl="3">
              <a:spcBef>
                <a:spcPts val="0"/>
              </a:spcBef>
              <a:spcAft>
                <a:spcPts val="0"/>
              </a:spcAft>
              <a:buSzPts val="1200"/>
              <a:buFont typeface="Inter Black"/>
              <a:buNone/>
              <a:defRPr sz="1200">
                <a:latin typeface="Inter Black"/>
                <a:ea typeface="Inter Black"/>
                <a:cs typeface="Inter Black"/>
                <a:sym typeface="Inter Black"/>
              </a:defRPr>
            </a:lvl4pPr>
            <a:lvl5pPr lvl="4">
              <a:spcBef>
                <a:spcPts val="0"/>
              </a:spcBef>
              <a:spcAft>
                <a:spcPts val="0"/>
              </a:spcAft>
              <a:buSzPts val="1200"/>
              <a:buFont typeface="Inter Black"/>
              <a:buNone/>
              <a:defRPr sz="1200">
                <a:latin typeface="Inter Black"/>
                <a:ea typeface="Inter Black"/>
                <a:cs typeface="Inter Black"/>
                <a:sym typeface="Inter Black"/>
              </a:defRPr>
            </a:lvl5pPr>
            <a:lvl6pPr lvl="5">
              <a:spcBef>
                <a:spcPts val="0"/>
              </a:spcBef>
              <a:spcAft>
                <a:spcPts val="0"/>
              </a:spcAft>
              <a:buSzPts val="1200"/>
              <a:buFont typeface="Inter Black"/>
              <a:buNone/>
              <a:defRPr sz="1200">
                <a:latin typeface="Inter Black"/>
                <a:ea typeface="Inter Black"/>
                <a:cs typeface="Inter Black"/>
                <a:sym typeface="Inter Black"/>
              </a:defRPr>
            </a:lvl6pPr>
            <a:lvl7pPr lvl="6">
              <a:spcBef>
                <a:spcPts val="0"/>
              </a:spcBef>
              <a:spcAft>
                <a:spcPts val="0"/>
              </a:spcAft>
              <a:buSzPts val="1200"/>
              <a:buFont typeface="Inter Black"/>
              <a:buNone/>
              <a:defRPr sz="1200">
                <a:latin typeface="Inter Black"/>
                <a:ea typeface="Inter Black"/>
                <a:cs typeface="Inter Black"/>
                <a:sym typeface="Inter Black"/>
              </a:defRPr>
            </a:lvl7pPr>
            <a:lvl8pPr lvl="7">
              <a:spcBef>
                <a:spcPts val="0"/>
              </a:spcBef>
              <a:spcAft>
                <a:spcPts val="0"/>
              </a:spcAft>
              <a:buSzPts val="1200"/>
              <a:buFont typeface="Inter Black"/>
              <a:buNone/>
              <a:defRPr sz="1200">
                <a:latin typeface="Inter Black"/>
                <a:ea typeface="Inter Black"/>
                <a:cs typeface="Inter Black"/>
                <a:sym typeface="Inter Black"/>
              </a:defRPr>
            </a:lvl8pPr>
            <a:lvl9pPr lvl="8">
              <a:spcBef>
                <a:spcPts val="0"/>
              </a:spcBef>
              <a:spcAft>
                <a:spcPts val="0"/>
              </a:spcAft>
              <a:buSzPts val="1200"/>
              <a:buFont typeface="Inter Black"/>
              <a:buNone/>
              <a:defRPr sz="1200">
                <a:latin typeface="Inter Black"/>
                <a:ea typeface="Inter Black"/>
                <a:cs typeface="Inter Black"/>
                <a:sym typeface="Inter Black"/>
              </a:defRPr>
            </a:lvl9pPr>
          </a:lstStyle>
          <a:p/>
        </p:txBody>
      </p:sp>
      <p:sp>
        <p:nvSpPr>
          <p:cNvPr id="1662" name="Google Shape;1662;p113"/>
          <p:cNvSpPr txBox="1"/>
          <p:nvPr>
            <p:ph idx="14" type="subTitle"/>
          </p:nvPr>
        </p:nvSpPr>
        <p:spPr>
          <a:xfrm>
            <a:off x="3640650" y="3161747"/>
            <a:ext cx="1258200" cy="7815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1663" name="Google Shape;1663;p113"/>
          <p:cNvSpPr txBox="1"/>
          <p:nvPr>
            <p:ph idx="15" type="subTitle"/>
          </p:nvPr>
        </p:nvSpPr>
        <p:spPr>
          <a:xfrm>
            <a:off x="5259150" y="3798146"/>
            <a:ext cx="1727100" cy="176400"/>
          </a:xfrm>
          <a:prstGeom prst="rect">
            <a:avLst/>
          </a:prstGeom>
        </p:spPr>
        <p:txBody>
          <a:bodyPr anchorCtr="0" anchor="t" bIns="0" lIns="0" spcFirstLastPara="1" rIns="0" wrap="square" tIns="0">
            <a:noAutofit/>
          </a:bodyPr>
          <a:lstStyle>
            <a:lvl1pPr lvl="0">
              <a:spcBef>
                <a:spcPts val="0"/>
              </a:spcBef>
              <a:spcAft>
                <a:spcPts val="0"/>
              </a:spcAft>
              <a:buSzPts val="1200"/>
              <a:buFont typeface="Inter Black"/>
              <a:buNone/>
              <a:defRPr sz="1200">
                <a:latin typeface="Inter Black"/>
                <a:ea typeface="Inter Black"/>
                <a:cs typeface="Inter Black"/>
                <a:sym typeface="Inter Black"/>
              </a:defRPr>
            </a:lvl1pPr>
            <a:lvl2pPr lvl="1">
              <a:spcBef>
                <a:spcPts val="0"/>
              </a:spcBef>
              <a:spcAft>
                <a:spcPts val="0"/>
              </a:spcAft>
              <a:buSzPts val="1200"/>
              <a:buFont typeface="Inter Black"/>
              <a:buNone/>
              <a:defRPr sz="1200">
                <a:latin typeface="Inter Black"/>
                <a:ea typeface="Inter Black"/>
                <a:cs typeface="Inter Black"/>
                <a:sym typeface="Inter Black"/>
              </a:defRPr>
            </a:lvl2pPr>
            <a:lvl3pPr lvl="2">
              <a:spcBef>
                <a:spcPts val="0"/>
              </a:spcBef>
              <a:spcAft>
                <a:spcPts val="0"/>
              </a:spcAft>
              <a:buSzPts val="1200"/>
              <a:buFont typeface="Inter Black"/>
              <a:buNone/>
              <a:defRPr sz="1200">
                <a:latin typeface="Inter Black"/>
                <a:ea typeface="Inter Black"/>
                <a:cs typeface="Inter Black"/>
                <a:sym typeface="Inter Black"/>
              </a:defRPr>
            </a:lvl3pPr>
            <a:lvl4pPr lvl="3">
              <a:spcBef>
                <a:spcPts val="0"/>
              </a:spcBef>
              <a:spcAft>
                <a:spcPts val="0"/>
              </a:spcAft>
              <a:buSzPts val="1200"/>
              <a:buFont typeface="Inter Black"/>
              <a:buNone/>
              <a:defRPr sz="1200">
                <a:latin typeface="Inter Black"/>
                <a:ea typeface="Inter Black"/>
                <a:cs typeface="Inter Black"/>
                <a:sym typeface="Inter Black"/>
              </a:defRPr>
            </a:lvl4pPr>
            <a:lvl5pPr lvl="4">
              <a:spcBef>
                <a:spcPts val="0"/>
              </a:spcBef>
              <a:spcAft>
                <a:spcPts val="0"/>
              </a:spcAft>
              <a:buSzPts val="1200"/>
              <a:buFont typeface="Inter Black"/>
              <a:buNone/>
              <a:defRPr sz="1200">
                <a:latin typeface="Inter Black"/>
                <a:ea typeface="Inter Black"/>
                <a:cs typeface="Inter Black"/>
                <a:sym typeface="Inter Black"/>
              </a:defRPr>
            </a:lvl5pPr>
            <a:lvl6pPr lvl="5">
              <a:spcBef>
                <a:spcPts val="0"/>
              </a:spcBef>
              <a:spcAft>
                <a:spcPts val="0"/>
              </a:spcAft>
              <a:buSzPts val="1200"/>
              <a:buFont typeface="Inter Black"/>
              <a:buNone/>
              <a:defRPr sz="1200">
                <a:latin typeface="Inter Black"/>
                <a:ea typeface="Inter Black"/>
                <a:cs typeface="Inter Black"/>
                <a:sym typeface="Inter Black"/>
              </a:defRPr>
            </a:lvl6pPr>
            <a:lvl7pPr lvl="6">
              <a:spcBef>
                <a:spcPts val="0"/>
              </a:spcBef>
              <a:spcAft>
                <a:spcPts val="0"/>
              </a:spcAft>
              <a:buSzPts val="1200"/>
              <a:buFont typeface="Inter Black"/>
              <a:buNone/>
              <a:defRPr sz="1200">
                <a:latin typeface="Inter Black"/>
                <a:ea typeface="Inter Black"/>
                <a:cs typeface="Inter Black"/>
                <a:sym typeface="Inter Black"/>
              </a:defRPr>
            </a:lvl7pPr>
            <a:lvl8pPr lvl="7">
              <a:spcBef>
                <a:spcPts val="0"/>
              </a:spcBef>
              <a:spcAft>
                <a:spcPts val="0"/>
              </a:spcAft>
              <a:buSzPts val="1200"/>
              <a:buFont typeface="Inter Black"/>
              <a:buNone/>
              <a:defRPr sz="1200">
                <a:latin typeface="Inter Black"/>
                <a:ea typeface="Inter Black"/>
                <a:cs typeface="Inter Black"/>
                <a:sym typeface="Inter Black"/>
              </a:defRPr>
            </a:lvl8pPr>
            <a:lvl9pPr lvl="8">
              <a:spcBef>
                <a:spcPts val="0"/>
              </a:spcBef>
              <a:spcAft>
                <a:spcPts val="0"/>
              </a:spcAft>
              <a:buSzPts val="1200"/>
              <a:buFont typeface="Inter Black"/>
              <a:buNone/>
              <a:defRPr sz="1200">
                <a:latin typeface="Inter Black"/>
                <a:ea typeface="Inter Black"/>
                <a:cs typeface="Inter Black"/>
                <a:sym typeface="Inter Black"/>
              </a:defRPr>
            </a:lvl9pPr>
          </a:lstStyle>
          <a:p/>
        </p:txBody>
      </p:sp>
      <p:sp>
        <p:nvSpPr>
          <p:cNvPr id="1664" name="Google Shape;1664;p113"/>
          <p:cNvSpPr txBox="1"/>
          <p:nvPr>
            <p:ph idx="16" type="subTitle"/>
          </p:nvPr>
        </p:nvSpPr>
        <p:spPr>
          <a:xfrm>
            <a:off x="5242450" y="4013722"/>
            <a:ext cx="1258200" cy="7815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1665" name="Google Shape;1665;p113"/>
          <p:cNvSpPr txBox="1"/>
          <p:nvPr>
            <p:ph idx="17" type="subTitle"/>
          </p:nvPr>
        </p:nvSpPr>
        <p:spPr>
          <a:xfrm>
            <a:off x="7388500" y="3798146"/>
            <a:ext cx="1727100" cy="176400"/>
          </a:xfrm>
          <a:prstGeom prst="rect">
            <a:avLst/>
          </a:prstGeom>
        </p:spPr>
        <p:txBody>
          <a:bodyPr anchorCtr="0" anchor="t" bIns="0" lIns="0" spcFirstLastPara="1" rIns="0" wrap="square" tIns="0">
            <a:noAutofit/>
          </a:bodyPr>
          <a:lstStyle>
            <a:lvl1pPr lvl="0">
              <a:spcBef>
                <a:spcPts val="0"/>
              </a:spcBef>
              <a:spcAft>
                <a:spcPts val="0"/>
              </a:spcAft>
              <a:buSzPts val="1200"/>
              <a:buFont typeface="Inter Black"/>
              <a:buNone/>
              <a:defRPr sz="1200">
                <a:latin typeface="Inter Black"/>
                <a:ea typeface="Inter Black"/>
                <a:cs typeface="Inter Black"/>
                <a:sym typeface="Inter Black"/>
              </a:defRPr>
            </a:lvl1pPr>
            <a:lvl2pPr lvl="1">
              <a:spcBef>
                <a:spcPts val="0"/>
              </a:spcBef>
              <a:spcAft>
                <a:spcPts val="0"/>
              </a:spcAft>
              <a:buSzPts val="1200"/>
              <a:buFont typeface="Inter Black"/>
              <a:buNone/>
              <a:defRPr sz="1200">
                <a:latin typeface="Inter Black"/>
                <a:ea typeface="Inter Black"/>
                <a:cs typeface="Inter Black"/>
                <a:sym typeface="Inter Black"/>
              </a:defRPr>
            </a:lvl2pPr>
            <a:lvl3pPr lvl="2">
              <a:spcBef>
                <a:spcPts val="0"/>
              </a:spcBef>
              <a:spcAft>
                <a:spcPts val="0"/>
              </a:spcAft>
              <a:buSzPts val="1200"/>
              <a:buFont typeface="Inter Black"/>
              <a:buNone/>
              <a:defRPr sz="1200">
                <a:latin typeface="Inter Black"/>
                <a:ea typeface="Inter Black"/>
                <a:cs typeface="Inter Black"/>
                <a:sym typeface="Inter Black"/>
              </a:defRPr>
            </a:lvl3pPr>
            <a:lvl4pPr lvl="3">
              <a:spcBef>
                <a:spcPts val="0"/>
              </a:spcBef>
              <a:spcAft>
                <a:spcPts val="0"/>
              </a:spcAft>
              <a:buSzPts val="1200"/>
              <a:buFont typeface="Inter Black"/>
              <a:buNone/>
              <a:defRPr sz="1200">
                <a:latin typeface="Inter Black"/>
                <a:ea typeface="Inter Black"/>
                <a:cs typeface="Inter Black"/>
                <a:sym typeface="Inter Black"/>
              </a:defRPr>
            </a:lvl4pPr>
            <a:lvl5pPr lvl="4">
              <a:spcBef>
                <a:spcPts val="0"/>
              </a:spcBef>
              <a:spcAft>
                <a:spcPts val="0"/>
              </a:spcAft>
              <a:buSzPts val="1200"/>
              <a:buFont typeface="Inter Black"/>
              <a:buNone/>
              <a:defRPr sz="1200">
                <a:latin typeface="Inter Black"/>
                <a:ea typeface="Inter Black"/>
                <a:cs typeface="Inter Black"/>
                <a:sym typeface="Inter Black"/>
              </a:defRPr>
            </a:lvl5pPr>
            <a:lvl6pPr lvl="5">
              <a:spcBef>
                <a:spcPts val="0"/>
              </a:spcBef>
              <a:spcAft>
                <a:spcPts val="0"/>
              </a:spcAft>
              <a:buSzPts val="1200"/>
              <a:buFont typeface="Inter Black"/>
              <a:buNone/>
              <a:defRPr sz="1200">
                <a:latin typeface="Inter Black"/>
                <a:ea typeface="Inter Black"/>
                <a:cs typeface="Inter Black"/>
                <a:sym typeface="Inter Black"/>
              </a:defRPr>
            </a:lvl6pPr>
            <a:lvl7pPr lvl="6">
              <a:spcBef>
                <a:spcPts val="0"/>
              </a:spcBef>
              <a:spcAft>
                <a:spcPts val="0"/>
              </a:spcAft>
              <a:buSzPts val="1200"/>
              <a:buFont typeface="Inter Black"/>
              <a:buNone/>
              <a:defRPr sz="1200">
                <a:latin typeface="Inter Black"/>
                <a:ea typeface="Inter Black"/>
                <a:cs typeface="Inter Black"/>
                <a:sym typeface="Inter Black"/>
              </a:defRPr>
            </a:lvl7pPr>
            <a:lvl8pPr lvl="7">
              <a:spcBef>
                <a:spcPts val="0"/>
              </a:spcBef>
              <a:spcAft>
                <a:spcPts val="0"/>
              </a:spcAft>
              <a:buSzPts val="1200"/>
              <a:buFont typeface="Inter Black"/>
              <a:buNone/>
              <a:defRPr sz="1200">
                <a:latin typeface="Inter Black"/>
                <a:ea typeface="Inter Black"/>
                <a:cs typeface="Inter Black"/>
                <a:sym typeface="Inter Black"/>
              </a:defRPr>
            </a:lvl8pPr>
            <a:lvl9pPr lvl="8">
              <a:spcBef>
                <a:spcPts val="0"/>
              </a:spcBef>
              <a:spcAft>
                <a:spcPts val="0"/>
              </a:spcAft>
              <a:buSzPts val="1200"/>
              <a:buFont typeface="Inter Black"/>
              <a:buNone/>
              <a:defRPr sz="1200">
                <a:latin typeface="Inter Black"/>
                <a:ea typeface="Inter Black"/>
                <a:cs typeface="Inter Black"/>
                <a:sym typeface="Inter Black"/>
              </a:defRPr>
            </a:lvl9pPr>
          </a:lstStyle>
          <a:p/>
        </p:txBody>
      </p:sp>
      <p:sp>
        <p:nvSpPr>
          <p:cNvPr id="1666" name="Google Shape;1666;p113"/>
          <p:cNvSpPr txBox="1"/>
          <p:nvPr>
            <p:ph idx="18" type="subTitle"/>
          </p:nvPr>
        </p:nvSpPr>
        <p:spPr>
          <a:xfrm>
            <a:off x="7371800" y="4013722"/>
            <a:ext cx="1258200" cy="7815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 One line title">
  <p:cSld name="CUSTOM_4">
    <p:bg>
      <p:bgPr>
        <a:gradFill>
          <a:gsLst>
            <a:gs pos="0">
              <a:schemeClr val="accent1"/>
            </a:gs>
            <a:gs pos="56000">
              <a:schemeClr val="lt1"/>
            </a:gs>
            <a:gs pos="100000">
              <a:schemeClr val="dk2"/>
            </a:gs>
          </a:gsLst>
          <a:path path="circle">
            <a:fillToRect b="50%" l="50%" r="50%" t="50%"/>
          </a:path>
          <a:tileRect/>
        </a:gradFill>
      </p:bgPr>
    </p:bg>
    <p:spTree>
      <p:nvGrpSpPr>
        <p:cNvPr id="1667" name="Shape 1667"/>
        <p:cNvGrpSpPr/>
        <p:nvPr/>
      </p:nvGrpSpPr>
      <p:grpSpPr>
        <a:xfrm>
          <a:off x="0" y="0"/>
          <a:ext cx="0" cy="0"/>
          <a:chOff x="0" y="0"/>
          <a:chExt cx="0" cy="0"/>
        </a:xfrm>
      </p:grpSpPr>
      <p:sp>
        <p:nvSpPr>
          <p:cNvPr id="1668" name="Google Shape;1668;p114"/>
          <p:cNvSpPr/>
          <p:nvPr/>
        </p:nvSpPr>
        <p:spPr>
          <a:xfrm>
            <a:off x="8025" y="0"/>
            <a:ext cx="9144000" cy="137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69" name="Google Shape;1669;p114"/>
          <p:cNvSpPr txBox="1"/>
          <p:nvPr>
            <p:ph type="title"/>
          </p:nvPr>
        </p:nvSpPr>
        <p:spPr>
          <a:xfrm>
            <a:off x="284400" y="373625"/>
            <a:ext cx="6418200" cy="910200"/>
          </a:xfrm>
          <a:prstGeom prst="rect">
            <a:avLst/>
          </a:prstGeom>
        </p:spPr>
        <p:txBody>
          <a:bodyPr anchorCtr="0" anchor="b" bIns="91425" lIns="0" spcFirstLastPara="1" rIns="0" wrap="square" tIns="91425">
            <a:noAutofit/>
          </a:bodyPr>
          <a:lstStyle>
            <a:lvl1pPr lvl="0">
              <a:spcBef>
                <a:spcPts val="0"/>
              </a:spcBef>
              <a:spcAft>
                <a:spcPts val="0"/>
              </a:spcAft>
              <a:buNone/>
              <a:defRPr>
                <a:latin typeface="Inter Light"/>
                <a:ea typeface="Inter Light"/>
                <a:cs typeface="Inter Light"/>
                <a:sym typeface="Inter Light"/>
              </a:defRPr>
            </a:lvl1pPr>
            <a:lvl2pPr lvl="1">
              <a:spcBef>
                <a:spcPts val="0"/>
              </a:spcBef>
              <a:spcAft>
                <a:spcPts val="0"/>
              </a:spcAft>
              <a:buNone/>
              <a:defRPr>
                <a:latin typeface="Inter Light"/>
                <a:ea typeface="Inter Light"/>
                <a:cs typeface="Inter Light"/>
                <a:sym typeface="Inter Light"/>
              </a:defRPr>
            </a:lvl2pPr>
            <a:lvl3pPr lvl="2">
              <a:spcBef>
                <a:spcPts val="0"/>
              </a:spcBef>
              <a:spcAft>
                <a:spcPts val="0"/>
              </a:spcAft>
              <a:buNone/>
              <a:defRPr>
                <a:latin typeface="Inter Light"/>
                <a:ea typeface="Inter Light"/>
                <a:cs typeface="Inter Light"/>
                <a:sym typeface="Inter Light"/>
              </a:defRPr>
            </a:lvl3pPr>
            <a:lvl4pPr lvl="3">
              <a:spcBef>
                <a:spcPts val="0"/>
              </a:spcBef>
              <a:spcAft>
                <a:spcPts val="0"/>
              </a:spcAft>
              <a:buNone/>
              <a:defRPr>
                <a:latin typeface="Inter Light"/>
                <a:ea typeface="Inter Light"/>
                <a:cs typeface="Inter Light"/>
                <a:sym typeface="Inter Light"/>
              </a:defRPr>
            </a:lvl4pPr>
            <a:lvl5pPr lvl="4">
              <a:spcBef>
                <a:spcPts val="0"/>
              </a:spcBef>
              <a:spcAft>
                <a:spcPts val="0"/>
              </a:spcAft>
              <a:buNone/>
              <a:defRPr>
                <a:latin typeface="Inter Light"/>
                <a:ea typeface="Inter Light"/>
                <a:cs typeface="Inter Light"/>
                <a:sym typeface="Inter Light"/>
              </a:defRPr>
            </a:lvl5pPr>
            <a:lvl6pPr lvl="5">
              <a:spcBef>
                <a:spcPts val="0"/>
              </a:spcBef>
              <a:spcAft>
                <a:spcPts val="0"/>
              </a:spcAft>
              <a:buNone/>
              <a:defRPr>
                <a:latin typeface="Inter Light"/>
                <a:ea typeface="Inter Light"/>
                <a:cs typeface="Inter Light"/>
                <a:sym typeface="Inter Light"/>
              </a:defRPr>
            </a:lvl6pPr>
            <a:lvl7pPr lvl="6">
              <a:spcBef>
                <a:spcPts val="0"/>
              </a:spcBef>
              <a:spcAft>
                <a:spcPts val="0"/>
              </a:spcAft>
              <a:buNone/>
              <a:defRPr>
                <a:latin typeface="Inter Light"/>
                <a:ea typeface="Inter Light"/>
                <a:cs typeface="Inter Light"/>
                <a:sym typeface="Inter Light"/>
              </a:defRPr>
            </a:lvl7pPr>
            <a:lvl8pPr lvl="7">
              <a:spcBef>
                <a:spcPts val="0"/>
              </a:spcBef>
              <a:spcAft>
                <a:spcPts val="0"/>
              </a:spcAft>
              <a:buNone/>
              <a:defRPr>
                <a:latin typeface="Inter Light"/>
                <a:ea typeface="Inter Light"/>
                <a:cs typeface="Inter Light"/>
                <a:sym typeface="Inter Light"/>
              </a:defRPr>
            </a:lvl8pPr>
            <a:lvl9pPr lvl="8">
              <a:spcBef>
                <a:spcPts val="0"/>
              </a:spcBef>
              <a:spcAft>
                <a:spcPts val="0"/>
              </a:spcAft>
              <a:buNone/>
              <a:defRPr>
                <a:latin typeface="Inter Light"/>
                <a:ea typeface="Inter Light"/>
                <a:cs typeface="Inter Light"/>
                <a:sym typeface="Inter Light"/>
              </a:defRPr>
            </a:lvl9pPr>
          </a:lstStyle>
          <a:p/>
        </p:txBody>
      </p:sp>
      <p:sp>
        <p:nvSpPr>
          <p:cNvPr id="1670" name="Google Shape;1670;p114"/>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71" name="Google Shape;1671;p114"/>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1">
  <p:cSld name="BLANK_1_1_1_1_1_1_1_1_1_1_1_1_1_1_2">
    <p:bg>
      <p:bgPr>
        <a:solidFill>
          <a:schemeClr val="dk2"/>
        </a:solidFill>
      </p:bgPr>
    </p:bg>
    <p:spTree>
      <p:nvGrpSpPr>
        <p:cNvPr id="1672" name="Shape 1672"/>
        <p:cNvGrpSpPr/>
        <p:nvPr/>
      </p:nvGrpSpPr>
      <p:grpSpPr>
        <a:xfrm>
          <a:off x="0" y="0"/>
          <a:ext cx="0" cy="0"/>
          <a:chOff x="0" y="0"/>
          <a:chExt cx="0" cy="0"/>
        </a:xfrm>
      </p:grpSpPr>
      <p:sp>
        <p:nvSpPr>
          <p:cNvPr id="1673" name="Google Shape;1673;p115"/>
          <p:cNvSpPr/>
          <p:nvPr/>
        </p:nvSpPr>
        <p:spPr>
          <a:xfrm>
            <a:off x="2175" y="-25"/>
            <a:ext cx="9144000" cy="138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4" name="Google Shape;1674;p115"/>
          <p:cNvSpPr txBox="1"/>
          <p:nvPr>
            <p:ph idx="1" type="body"/>
          </p:nvPr>
        </p:nvSpPr>
        <p:spPr>
          <a:xfrm>
            <a:off x="284400" y="2950425"/>
            <a:ext cx="2450700" cy="1909800"/>
          </a:xfrm>
          <a:prstGeom prst="rect">
            <a:avLst/>
          </a:prstGeom>
        </p:spPr>
        <p:txBody>
          <a:bodyPr anchorCtr="0" anchor="t" bIns="91425" lIns="0" spcFirstLastPara="1" rIns="0" wrap="square" tIns="91425">
            <a:no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675" name="Google Shape;1675;p115"/>
          <p:cNvSpPr txBox="1"/>
          <p:nvPr>
            <p:ph idx="2" type="subTitle"/>
          </p:nvPr>
        </p:nvSpPr>
        <p:spPr>
          <a:xfrm>
            <a:off x="284400" y="16921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676" name="Google Shape;1676;p115"/>
          <p:cNvSpPr txBox="1"/>
          <p:nvPr>
            <p:ph type="title"/>
          </p:nvPr>
        </p:nvSpPr>
        <p:spPr>
          <a:xfrm>
            <a:off x="284400" y="373625"/>
            <a:ext cx="6418200" cy="910200"/>
          </a:xfrm>
          <a:prstGeom prst="rect">
            <a:avLst/>
          </a:prstGeom>
        </p:spPr>
        <p:txBody>
          <a:bodyPr anchorCtr="0" anchor="b" bIns="91425" lIns="0" spcFirstLastPara="1" rIns="0" wrap="square" tIns="91425">
            <a:noAutofit/>
          </a:bodyPr>
          <a:lstStyle>
            <a:lvl1pPr lvl="0">
              <a:spcBef>
                <a:spcPts val="0"/>
              </a:spcBef>
              <a:spcAft>
                <a:spcPts val="0"/>
              </a:spcAft>
              <a:buNone/>
              <a:defRPr>
                <a:latin typeface="Inter Light"/>
                <a:ea typeface="Inter Light"/>
                <a:cs typeface="Inter Light"/>
                <a:sym typeface="Inter Light"/>
              </a:defRPr>
            </a:lvl1pPr>
            <a:lvl2pPr lvl="1">
              <a:spcBef>
                <a:spcPts val="0"/>
              </a:spcBef>
              <a:spcAft>
                <a:spcPts val="0"/>
              </a:spcAft>
              <a:buNone/>
              <a:defRPr>
                <a:latin typeface="Inter Light"/>
                <a:ea typeface="Inter Light"/>
                <a:cs typeface="Inter Light"/>
                <a:sym typeface="Inter Light"/>
              </a:defRPr>
            </a:lvl2pPr>
            <a:lvl3pPr lvl="2">
              <a:spcBef>
                <a:spcPts val="0"/>
              </a:spcBef>
              <a:spcAft>
                <a:spcPts val="0"/>
              </a:spcAft>
              <a:buNone/>
              <a:defRPr>
                <a:latin typeface="Inter Light"/>
                <a:ea typeface="Inter Light"/>
                <a:cs typeface="Inter Light"/>
                <a:sym typeface="Inter Light"/>
              </a:defRPr>
            </a:lvl3pPr>
            <a:lvl4pPr lvl="3">
              <a:spcBef>
                <a:spcPts val="0"/>
              </a:spcBef>
              <a:spcAft>
                <a:spcPts val="0"/>
              </a:spcAft>
              <a:buNone/>
              <a:defRPr>
                <a:latin typeface="Inter Light"/>
                <a:ea typeface="Inter Light"/>
                <a:cs typeface="Inter Light"/>
                <a:sym typeface="Inter Light"/>
              </a:defRPr>
            </a:lvl4pPr>
            <a:lvl5pPr lvl="4">
              <a:spcBef>
                <a:spcPts val="0"/>
              </a:spcBef>
              <a:spcAft>
                <a:spcPts val="0"/>
              </a:spcAft>
              <a:buNone/>
              <a:defRPr>
                <a:latin typeface="Inter Light"/>
                <a:ea typeface="Inter Light"/>
                <a:cs typeface="Inter Light"/>
                <a:sym typeface="Inter Light"/>
              </a:defRPr>
            </a:lvl5pPr>
            <a:lvl6pPr lvl="5">
              <a:spcBef>
                <a:spcPts val="0"/>
              </a:spcBef>
              <a:spcAft>
                <a:spcPts val="0"/>
              </a:spcAft>
              <a:buNone/>
              <a:defRPr>
                <a:latin typeface="Inter Light"/>
                <a:ea typeface="Inter Light"/>
                <a:cs typeface="Inter Light"/>
                <a:sym typeface="Inter Light"/>
              </a:defRPr>
            </a:lvl6pPr>
            <a:lvl7pPr lvl="6">
              <a:spcBef>
                <a:spcPts val="0"/>
              </a:spcBef>
              <a:spcAft>
                <a:spcPts val="0"/>
              </a:spcAft>
              <a:buNone/>
              <a:defRPr>
                <a:latin typeface="Inter Light"/>
                <a:ea typeface="Inter Light"/>
                <a:cs typeface="Inter Light"/>
                <a:sym typeface="Inter Light"/>
              </a:defRPr>
            </a:lvl7pPr>
            <a:lvl8pPr lvl="7">
              <a:spcBef>
                <a:spcPts val="0"/>
              </a:spcBef>
              <a:spcAft>
                <a:spcPts val="0"/>
              </a:spcAft>
              <a:buNone/>
              <a:defRPr>
                <a:latin typeface="Inter Light"/>
                <a:ea typeface="Inter Light"/>
                <a:cs typeface="Inter Light"/>
                <a:sym typeface="Inter Light"/>
              </a:defRPr>
            </a:lvl8pPr>
            <a:lvl9pPr lvl="8">
              <a:spcBef>
                <a:spcPts val="0"/>
              </a:spcBef>
              <a:spcAft>
                <a:spcPts val="0"/>
              </a:spcAft>
              <a:buNone/>
              <a:defRPr>
                <a:latin typeface="Inter Light"/>
                <a:ea typeface="Inter Light"/>
                <a:cs typeface="Inter Light"/>
                <a:sym typeface="Inter Light"/>
              </a:defRPr>
            </a:lvl9pPr>
          </a:lstStyle>
          <a:p/>
        </p:txBody>
      </p:sp>
      <p:sp>
        <p:nvSpPr>
          <p:cNvPr id="1677" name="Google Shape;1677;p115"/>
          <p:cNvSpPr txBox="1"/>
          <p:nvPr>
            <p:ph idx="3" type="body"/>
          </p:nvPr>
        </p:nvSpPr>
        <p:spPr>
          <a:xfrm>
            <a:off x="3356096" y="2950425"/>
            <a:ext cx="2450700" cy="19098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678" name="Google Shape;1678;p115"/>
          <p:cNvSpPr txBox="1"/>
          <p:nvPr>
            <p:ph idx="4" type="subTitle"/>
          </p:nvPr>
        </p:nvSpPr>
        <p:spPr>
          <a:xfrm>
            <a:off x="3356100" y="16921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679" name="Google Shape;1679;p115"/>
          <p:cNvSpPr txBox="1"/>
          <p:nvPr>
            <p:ph idx="5" type="body"/>
          </p:nvPr>
        </p:nvSpPr>
        <p:spPr>
          <a:xfrm>
            <a:off x="6413576" y="2950425"/>
            <a:ext cx="2450700" cy="19098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680" name="Google Shape;1680;p115"/>
          <p:cNvSpPr txBox="1"/>
          <p:nvPr>
            <p:ph idx="6" type="subTitle"/>
          </p:nvPr>
        </p:nvSpPr>
        <p:spPr>
          <a:xfrm>
            <a:off x="6413584" y="16921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681" name="Google Shape;1681;p115"/>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82" name="Google Shape;1682;p115"/>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 Two lines title">
  <p:cSld name="CUSTOM_4_1">
    <p:bg>
      <p:bgPr>
        <a:gradFill>
          <a:gsLst>
            <a:gs pos="0">
              <a:schemeClr val="accent1"/>
            </a:gs>
            <a:gs pos="56000">
              <a:schemeClr val="lt1"/>
            </a:gs>
            <a:gs pos="100000">
              <a:schemeClr val="dk2"/>
            </a:gs>
          </a:gsLst>
          <a:path path="circle">
            <a:fillToRect b="50%" l="50%" r="50%" t="50%"/>
          </a:path>
          <a:tileRect/>
        </a:gradFill>
      </p:bgPr>
    </p:bg>
    <p:spTree>
      <p:nvGrpSpPr>
        <p:cNvPr id="1683" name="Shape 1683"/>
        <p:cNvGrpSpPr/>
        <p:nvPr/>
      </p:nvGrpSpPr>
      <p:grpSpPr>
        <a:xfrm>
          <a:off x="0" y="0"/>
          <a:ext cx="0" cy="0"/>
          <a:chOff x="0" y="0"/>
          <a:chExt cx="0" cy="0"/>
        </a:xfrm>
      </p:grpSpPr>
      <p:sp>
        <p:nvSpPr>
          <p:cNvPr id="1684" name="Google Shape;1684;p116"/>
          <p:cNvSpPr/>
          <p:nvPr/>
        </p:nvSpPr>
        <p:spPr>
          <a:xfrm>
            <a:off x="8025" y="0"/>
            <a:ext cx="9144000" cy="137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85" name="Google Shape;1685;p116"/>
          <p:cNvSpPr txBox="1"/>
          <p:nvPr>
            <p:ph type="title"/>
          </p:nvPr>
        </p:nvSpPr>
        <p:spPr>
          <a:xfrm>
            <a:off x="284400" y="348369"/>
            <a:ext cx="6418200" cy="910200"/>
          </a:xfrm>
          <a:prstGeom prst="rect">
            <a:avLst/>
          </a:prstGeom>
          <a:solidFill>
            <a:schemeClr val="lt1"/>
          </a:solidFill>
        </p:spPr>
        <p:txBody>
          <a:bodyPr anchorCtr="0" anchor="b" bIns="91425" lIns="0" spcFirstLastPara="1" rIns="0" wrap="square" tIns="91425">
            <a:noAutofit/>
          </a:bodyPr>
          <a:lstStyle>
            <a:lvl1pPr lvl="0">
              <a:lnSpc>
                <a:spcPct val="100000"/>
              </a:lnSpc>
              <a:spcBef>
                <a:spcPts val="0"/>
              </a:spcBef>
              <a:spcAft>
                <a:spcPts val="0"/>
              </a:spcAft>
              <a:buNone/>
              <a:defRPr sz="2000">
                <a:latin typeface="Inter Light"/>
                <a:ea typeface="Inter Light"/>
                <a:cs typeface="Inter Light"/>
                <a:sym typeface="Inter Light"/>
              </a:defRPr>
            </a:lvl1pPr>
            <a:lvl2pPr lvl="1">
              <a:lnSpc>
                <a:spcPct val="100000"/>
              </a:lnSpc>
              <a:spcBef>
                <a:spcPts val="0"/>
              </a:spcBef>
              <a:spcAft>
                <a:spcPts val="0"/>
              </a:spcAft>
              <a:buNone/>
              <a:defRPr sz="2000">
                <a:latin typeface="Inter Light"/>
                <a:ea typeface="Inter Light"/>
                <a:cs typeface="Inter Light"/>
                <a:sym typeface="Inter Light"/>
              </a:defRPr>
            </a:lvl2pPr>
            <a:lvl3pPr lvl="2">
              <a:lnSpc>
                <a:spcPct val="100000"/>
              </a:lnSpc>
              <a:spcBef>
                <a:spcPts val="0"/>
              </a:spcBef>
              <a:spcAft>
                <a:spcPts val="0"/>
              </a:spcAft>
              <a:buNone/>
              <a:defRPr sz="2000">
                <a:latin typeface="Inter Light"/>
                <a:ea typeface="Inter Light"/>
                <a:cs typeface="Inter Light"/>
                <a:sym typeface="Inter Light"/>
              </a:defRPr>
            </a:lvl3pPr>
            <a:lvl4pPr lvl="3">
              <a:lnSpc>
                <a:spcPct val="100000"/>
              </a:lnSpc>
              <a:spcBef>
                <a:spcPts val="0"/>
              </a:spcBef>
              <a:spcAft>
                <a:spcPts val="0"/>
              </a:spcAft>
              <a:buNone/>
              <a:defRPr sz="2000">
                <a:latin typeface="Inter Light"/>
                <a:ea typeface="Inter Light"/>
                <a:cs typeface="Inter Light"/>
                <a:sym typeface="Inter Light"/>
              </a:defRPr>
            </a:lvl4pPr>
            <a:lvl5pPr lvl="4">
              <a:lnSpc>
                <a:spcPct val="100000"/>
              </a:lnSpc>
              <a:spcBef>
                <a:spcPts val="0"/>
              </a:spcBef>
              <a:spcAft>
                <a:spcPts val="0"/>
              </a:spcAft>
              <a:buNone/>
              <a:defRPr sz="2000">
                <a:latin typeface="Inter Light"/>
                <a:ea typeface="Inter Light"/>
                <a:cs typeface="Inter Light"/>
                <a:sym typeface="Inter Light"/>
              </a:defRPr>
            </a:lvl5pPr>
            <a:lvl6pPr lvl="5">
              <a:lnSpc>
                <a:spcPct val="100000"/>
              </a:lnSpc>
              <a:spcBef>
                <a:spcPts val="0"/>
              </a:spcBef>
              <a:spcAft>
                <a:spcPts val="0"/>
              </a:spcAft>
              <a:buNone/>
              <a:defRPr sz="2000">
                <a:latin typeface="Inter Light"/>
                <a:ea typeface="Inter Light"/>
                <a:cs typeface="Inter Light"/>
                <a:sym typeface="Inter Light"/>
              </a:defRPr>
            </a:lvl6pPr>
            <a:lvl7pPr lvl="6">
              <a:lnSpc>
                <a:spcPct val="100000"/>
              </a:lnSpc>
              <a:spcBef>
                <a:spcPts val="0"/>
              </a:spcBef>
              <a:spcAft>
                <a:spcPts val="0"/>
              </a:spcAft>
              <a:buNone/>
              <a:defRPr sz="2000">
                <a:latin typeface="Inter Light"/>
                <a:ea typeface="Inter Light"/>
                <a:cs typeface="Inter Light"/>
                <a:sym typeface="Inter Light"/>
              </a:defRPr>
            </a:lvl7pPr>
            <a:lvl8pPr lvl="7">
              <a:lnSpc>
                <a:spcPct val="100000"/>
              </a:lnSpc>
              <a:spcBef>
                <a:spcPts val="0"/>
              </a:spcBef>
              <a:spcAft>
                <a:spcPts val="0"/>
              </a:spcAft>
              <a:buNone/>
              <a:defRPr sz="2000">
                <a:latin typeface="Inter Light"/>
                <a:ea typeface="Inter Light"/>
                <a:cs typeface="Inter Light"/>
                <a:sym typeface="Inter Light"/>
              </a:defRPr>
            </a:lvl8pPr>
            <a:lvl9pPr lvl="8">
              <a:lnSpc>
                <a:spcPct val="100000"/>
              </a:lnSpc>
              <a:spcBef>
                <a:spcPts val="0"/>
              </a:spcBef>
              <a:spcAft>
                <a:spcPts val="0"/>
              </a:spcAft>
              <a:buNone/>
              <a:defRPr sz="2000">
                <a:latin typeface="Inter Light"/>
                <a:ea typeface="Inter Light"/>
                <a:cs typeface="Inter Light"/>
                <a:sym typeface="Inter Light"/>
              </a:defRPr>
            </a:lvl9pPr>
          </a:lstStyle>
          <a:p/>
        </p:txBody>
      </p:sp>
      <p:sp>
        <p:nvSpPr>
          <p:cNvPr id="1686" name="Google Shape;1686;p116"/>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87" name="Google Shape;1687;p116"/>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 One line title ">
  <p:cSld name="CUSTOM_4_1_1">
    <p:bg>
      <p:bgPr>
        <a:solidFill>
          <a:schemeClr val="dk2"/>
        </a:solidFill>
      </p:bgPr>
    </p:bg>
    <p:spTree>
      <p:nvGrpSpPr>
        <p:cNvPr id="1688" name="Shape 1688"/>
        <p:cNvGrpSpPr/>
        <p:nvPr/>
      </p:nvGrpSpPr>
      <p:grpSpPr>
        <a:xfrm>
          <a:off x="0" y="0"/>
          <a:ext cx="0" cy="0"/>
          <a:chOff x="0" y="0"/>
          <a:chExt cx="0" cy="0"/>
        </a:xfrm>
      </p:grpSpPr>
      <p:sp>
        <p:nvSpPr>
          <p:cNvPr id="1689" name="Google Shape;1689;p117"/>
          <p:cNvSpPr/>
          <p:nvPr/>
        </p:nvSpPr>
        <p:spPr>
          <a:xfrm>
            <a:off x="8025" y="0"/>
            <a:ext cx="9144000" cy="137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90" name="Google Shape;1690;p117"/>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691" name="Google Shape;1691;p117"/>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692" name="Google Shape;1692;p117"/>
          <p:cNvSpPr txBox="1"/>
          <p:nvPr>
            <p:ph type="title"/>
          </p:nvPr>
        </p:nvSpPr>
        <p:spPr>
          <a:xfrm>
            <a:off x="284400" y="373625"/>
            <a:ext cx="6418200" cy="910200"/>
          </a:xfrm>
          <a:prstGeom prst="rect">
            <a:avLst/>
          </a:prstGeom>
        </p:spPr>
        <p:txBody>
          <a:bodyPr anchorCtr="0" anchor="b" bIns="91425" lIns="0" spcFirstLastPara="1" rIns="0" wrap="square" tIns="91425">
            <a:noAutofit/>
          </a:bodyPr>
          <a:lstStyle>
            <a:lvl1pPr lvl="0">
              <a:spcBef>
                <a:spcPts val="0"/>
              </a:spcBef>
              <a:spcAft>
                <a:spcPts val="0"/>
              </a:spcAft>
              <a:buNone/>
              <a:defRPr>
                <a:latin typeface="Inter Light"/>
                <a:ea typeface="Inter Light"/>
                <a:cs typeface="Inter Light"/>
                <a:sym typeface="Inter Light"/>
              </a:defRPr>
            </a:lvl1pPr>
            <a:lvl2pPr lvl="1">
              <a:spcBef>
                <a:spcPts val="0"/>
              </a:spcBef>
              <a:spcAft>
                <a:spcPts val="0"/>
              </a:spcAft>
              <a:buNone/>
              <a:defRPr>
                <a:latin typeface="Inter Light"/>
                <a:ea typeface="Inter Light"/>
                <a:cs typeface="Inter Light"/>
                <a:sym typeface="Inter Light"/>
              </a:defRPr>
            </a:lvl2pPr>
            <a:lvl3pPr lvl="2">
              <a:spcBef>
                <a:spcPts val="0"/>
              </a:spcBef>
              <a:spcAft>
                <a:spcPts val="0"/>
              </a:spcAft>
              <a:buNone/>
              <a:defRPr>
                <a:latin typeface="Inter Light"/>
                <a:ea typeface="Inter Light"/>
                <a:cs typeface="Inter Light"/>
                <a:sym typeface="Inter Light"/>
              </a:defRPr>
            </a:lvl3pPr>
            <a:lvl4pPr lvl="3">
              <a:spcBef>
                <a:spcPts val="0"/>
              </a:spcBef>
              <a:spcAft>
                <a:spcPts val="0"/>
              </a:spcAft>
              <a:buNone/>
              <a:defRPr>
                <a:latin typeface="Inter Light"/>
                <a:ea typeface="Inter Light"/>
                <a:cs typeface="Inter Light"/>
                <a:sym typeface="Inter Light"/>
              </a:defRPr>
            </a:lvl4pPr>
            <a:lvl5pPr lvl="4">
              <a:spcBef>
                <a:spcPts val="0"/>
              </a:spcBef>
              <a:spcAft>
                <a:spcPts val="0"/>
              </a:spcAft>
              <a:buNone/>
              <a:defRPr>
                <a:latin typeface="Inter Light"/>
                <a:ea typeface="Inter Light"/>
                <a:cs typeface="Inter Light"/>
                <a:sym typeface="Inter Light"/>
              </a:defRPr>
            </a:lvl5pPr>
            <a:lvl6pPr lvl="5">
              <a:spcBef>
                <a:spcPts val="0"/>
              </a:spcBef>
              <a:spcAft>
                <a:spcPts val="0"/>
              </a:spcAft>
              <a:buNone/>
              <a:defRPr>
                <a:latin typeface="Inter Light"/>
                <a:ea typeface="Inter Light"/>
                <a:cs typeface="Inter Light"/>
                <a:sym typeface="Inter Light"/>
              </a:defRPr>
            </a:lvl6pPr>
            <a:lvl7pPr lvl="6">
              <a:spcBef>
                <a:spcPts val="0"/>
              </a:spcBef>
              <a:spcAft>
                <a:spcPts val="0"/>
              </a:spcAft>
              <a:buNone/>
              <a:defRPr>
                <a:latin typeface="Inter Light"/>
                <a:ea typeface="Inter Light"/>
                <a:cs typeface="Inter Light"/>
                <a:sym typeface="Inter Light"/>
              </a:defRPr>
            </a:lvl7pPr>
            <a:lvl8pPr lvl="7">
              <a:spcBef>
                <a:spcPts val="0"/>
              </a:spcBef>
              <a:spcAft>
                <a:spcPts val="0"/>
              </a:spcAft>
              <a:buNone/>
              <a:defRPr>
                <a:latin typeface="Inter Light"/>
                <a:ea typeface="Inter Light"/>
                <a:cs typeface="Inter Light"/>
                <a:sym typeface="Inter Light"/>
              </a:defRPr>
            </a:lvl8pPr>
            <a:lvl9pPr lvl="8">
              <a:spcBef>
                <a:spcPts val="0"/>
              </a:spcBef>
              <a:spcAft>
                <a:spcPts val="0"/>
              </a:spcAft>
              <a:buNone/>
              <a:defRPr>
                <a:latin typeface="Inter Light"/>
                <a:ea typeface="Inter Light"/>
                <a:cs typeface="Inter Light"/>
                <a:sym typeface="Inter Light"/>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Speakers">
  <p:cSld name="CUSTOM_4_1_1_1_1_2">
    <p:bg>
      <p:bgPr>
        <a:solidFill>
          <a:schemeClr val="dk2"/>
        </a:solidFill>
      </p:bgPr>
    </p:bg>
    <p:spTree>
      <p:nvGrpSpPr>
        <p:cNvPr id="1693" name="Shape 1693"/>
        <p:cNvGrpSpPr/>
        <p:nvPr/>
      </p:nvGrpSpPr>
      <p:grpSpPr>
        <a:xfrm>
          <a:off x="0" y="0"/>
          <a:ext cx="0" cy="0"/>
          <a:chOff x="0" y="0"/>
          <a:chExt cx="0" cy="0"/>
        </a:xfrm>
      </p:grpSpPr>
      <p:sp>
        <p:nvSpPr>
          <p:cNvPr id="1694" name="Google Shape;1694;p118"/>
          <p:cNvSpPr/>
          <p:nvPr/>
        </p:nvSpPr>
        <p:spPr>
          <a:xfrm>
            <a:off x="6900" y="0"/>
            <a:ext cx="9137100" cy="3523200"/>
          </a:xfrm>
          <a:prstGeom prst="rect">
            <a:avLst/>
          </a:prstGeom>
          <a:gradFill>
            <a:gsLst>
              <a:gs pos="0">
                <a:schemeClr val="accent1"/>
              </a:gs>
              <a:gs pos="56000">
                <a:schemeClr val="lt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95" name="Google Shape;1695;p118"/>
          <p:cNvSpPr/>
          <p:nvPr/>
        </p:nvSpPr>
        <p:spPr>
          <a:xfrm>
            <a:off x="0" y="2102300"/>
            <a:ext cx="9144000" cy="304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696" name="Google Shape;1696;p118"/>
          <p:cNvSpPr/>
          <p:nvPr>
            <p:ph idx="2" type="pic"/>
          </p:nvPr>
        </p:nvSpPr>
        <p:spPr>
          <a:xfrm>
            <a:off x="1745738" y="2376422"/>
            <a:ext cx="1269000" cy="1269000"/>
          </a:xfrm>
          <a:prstGeom prst="rect">
            <a:avLst/>
          </a:prstGeom>
          <a:noFill/>
          <a:ln>
            <a:noFill/>
          </a:ln>
        </p:spPr>
      </p:sp>
      <p:sp>
        <p:nvSpPr>
          <p:cNvPr id="1697" name="Google Shape;1697;p118"/>
          <p:cNvSpPr/>
          <p:nvPr>
            <p:ph idx="3" type="pic"/>
          </p:nvPr>
        </p:nvSpPr>
        <p:spPr>
          <a:xfrm>
            <a:off x="3214088" y="2376422"/>
            <a:ext cx="1269000" cy="1269000"/>
          </a:xfrm>
          <a:prstGeom prst="rect">
            <a:avLst/>
          </a:prstGeom>
          <a:noFill/>
          <a:ln>
            <a:noFill/>
          </a:ln>
        </p:spPr>
      </p:sp>
      <p:sp>
        <p:nvSpPr>
          <p:cNvPr id="1698" name="Google Shape;1698;p118"/>
          <p:cNvSpPr/>
          <p:nvPr>
            <p:ph idx="4" type="pic"/>
          </p:nvPr>
        </p:nvSpPr>
        <p:spPr>
          <a:xfrm>
            <a:off x="4677100" y="2376422"/>
            <a:ext cx="1269000" cy="1269000"/>
          </a:xfrm>
          <a:prstGeom prst="rect">
            <a:avLst/>
          </a:prstGeom>
          <a:noFill/>
          <a:ln>
            <a:noFill/>
          </a:ln>
        </p:spPr>
      </p:sp>
      <p:sp>
        <p:nvSpPr>
          <p:cNvPr id="1699" name="Google Shape;1699;p118"/>
          <p:cNvSpPr/>
          <p:nvPr>
            <p:ph idx="5" type="pic"/>
          </p:nvPr>
        </p:nvSpPr>
        <p:spPr>
          <a:xfrm>
            <a:off x="6145700" y="2376422"/>
            <a:ext cx="1269000" cy="1269000"/>
          </a:xfrm>
          <a:prstGeom prst="rect">
            <a:avLst/>
          </a:prstGeom>
          <a:noFill/>
          <a:ln>
            <a:noFill/>
          </a:ln>
        </p:spPr>
      </p:sp>
      <p:sp>
        <p:nvSpPr>
          <p:cNvPr id="1700" name="Google Shape;1700;p118"/>
          <p:cNvSpPr/>
          <p:nvPr>
            <p:ph idx="6" type="pic"/>
          </p:nvPr>
        </p:nvSpPr>
        <p:spPr>
          <a:xfrm>
            <a:off x="7614300" y="2376422"/>
            <a:ext cx="1269000" cy="1269000"/>
          </a:xfrm>
          <a:prstGeom prst="rect">
            <a:avLst/>
          </a:prstGeom>
          <a:noFill/>
          <a:ln>
            <a:noFill/>
          </a:ln>
        </p:spPr>
      </p:sp>
      <p:sp>
        <p:nvSpPr>
          <p:cNvPr id="1701" name="Google Shape;1701;p118"/>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02" name="Google Shape;1702;p118"/>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703" name="Google Shape;1703;p118"/>
          <p:cNvSpPr txBox="1"/>
          <p:nvPr>
            <p:ph type="title"/>
          </p:nvPr>
        </p:nvSpPr>
        <p:spPr>
          <a:xfrm>
            <a:off x="284400" y="668399"/>
            <a:ext cx="8578800" cy="910200"/>
          </a:xfrm>
          <a:prstGeom prst="rect">
            <a:avLst/>
          </a:prstGeom>
        </p:spPr>
        <p:txBody>
          <a:bodyPr anchorCtr="0" anchor="b" bIns="91425" lIns="0" spcFirstLastPara="1" rIns="0" wrap="square" tIns="91425">
            <a:noAutofit/>
          </a:bodyPr>
          <a:lstStyle>
            <a:lvl1pPr lvl="0">
              <a:spcBef>
                <a:spcPts val="0"/>
              </a:spcBef>
              <a:spcAft>
                <a:spcPts val="0"/>
              </a:spcAft>
              <a:buNone/>
              <a:defRPr sz="400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p:txBody>
      </p:sp>
      <p:sp>
        <p:nvSpPr>
          <p:cNvPr id="1704" name="Google Shape;1704;p118"/>
          <p:cNvSpPr txBox="1"/>
          <p:nvPr>
            <p:ph idx="1" type="subTitle"/>
          </p:nvPr>
        </p:nvSpPr>
        <p:spPr>
          <a:xfrm>
            <a:off x="284700"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05" name="Google Shape;1705;p118"/>
          <p:cNvSpPr/>
          <p:nvPr>
            <p:ph idx="7" type="pic"/>
          </p:nvPr>
        </p:nvSpPr>
        <p:spPr>
          <a:xfrm>
            <a:off x="274950" y="2376422"/>
            <a:ext cx="1269000" cy="1269000"/>
          </a:xfrm>
          <a:prstGeom prst="rect">
            <a:avLst/>
          </a:prstGeom>
          <a:noFill/>
          <a:ln>
            <a:noFill/>
          </a:ln>
        </p:spPr>
      </p:sp>
      <p:sp>
        <p:nvSpPr>
          <p:cNvPr id="1706" name="Google Shape;1706;p118"/>
          <p:cNvSpPr txBox="1"/>
          <p:nvPr>
            <p:ph idx="8" type="subTitle"/>
          </p:nvPr>
        </p:nvSpPr>
        <p:spPr>
          <a:xfrm>
            <a:off x="284700"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07" name="Google Shape;1707;p118"/>
          <p:cNvSpPr txBox="1"/>
          <p:nvPr>
            <p:ph idx="9" type="subTitle"/>
          </p:nvPr>
        </p:nvSpPr>
        <p:spPr>
          <a:xfrm>
            <a:off x="284675"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08" name="Google Shape;1708;p118"/>
          <p:cNvSpPr txBox="1"/>
          <p:nvPr>
            <p:ph idx="13" type="subTitle"/>
          </p:nvPr>
        </p:nvSpPr>
        <p:spPr>
          <a:xfrm>
            <a:off x="1745775"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09" name="Google Shape;1709;p118"/>
          <p:cNvSpPr txBox="1"/>
          <p:nvPr>
            <p:ph idx="14" type="subTitle"/>
          </p:nvPr>
        </p:nvSpPr>
        <p:spPr>
          <a:xfrm>
            <a:off x="1745775"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0" name="Google Shape;1710;p118"/>
          <p:cNvSpPr txBox="1"/>
          <p:nvPr>
            <p:ph idx="15" type="subTitle"/>
          </p:nvPr>
        </p:nvSpPr>
        <p:spPr>
          <a:xfrm>
            <a:off x="1745750"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1" name="Google Shape;1711;p118"/>
          <p:cNvSpPr txBox="1"/>
          <p:nvPr>
            <p:ph idx="16" type="subTitle"/>
          </p:nvPr>
        </p:nvSpPr>
        <p:spPr>
          <a:xfrm>
            <a:off x="3219513"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12" name="Google Shape;1712;p118"/>
          <p:cNvSpPr txBox="1"/>
          <p:nvPr>
            <p:ph idx="17" type="subTitle"/>
          </p:nvPr>
        </p:nvSpPr>
        <p:spPr>
          <a:xfrm>
            <a:off x="3219513"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3" name="Google Shape;1713;p118"/>
          <p:cNvSpPr txBox="1"/>
          <p:nvPr>
            <p:ph idx="18" type="subTitle"/>
          </p:nvPr>
        </p:nvSpPr>
        <p:spPr>
          <a:xfrm>
            <a:off x="3219488"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4" name="Google Shape;1714;p118"/>
          <p:cNvSpPr txBox="1"/>
          <p:nvPr>
            <p:ph idx="19" type="subTitle"/>
          </p:nvPr>
        </p:nvSpPr>
        <p:spPr>
          <a:xfrm>
            <a:off x="4683950"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15" name="Google Shape;1715;p118"/>
          <p:cNvSpPr txBox="1"/>
          <p:nvPr>
            <p:ph idx="20" type="subTitle"/>
          </p:nvPr>
        </p:nvSpPr>
        <p:spPr>
          <a:xfrm>
            <a:off x="4683950"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6" name="Google Shape;1716;p118"/>
          <p:cNvSpPr txBox="1"/>
          <p:nvPr>
            <p:ph idx="21" type="subTitle"/>
          </p:nvPr>
        </p:nvSpPr>
        <p:spPr>
          <a:xfrm>
            <a:off x="4683925"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7" name="Google Shape;1717;p118"/>
          <p:cNvSpPr txBox="1"/>
          <p:nvPr>
            <p:ph idx="22" type="subTitle"/>
          </p:nvPr>
        </p:nvSpPr>
        <p:spPr>
          <a:xfrm>
            <a:off x="6148375"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18" name="Google Shape;1718;p118"/>
          <p:cNvSpPr txBox="1"/>
          <p:nvPr>
            <p:ph idx="23" type="subTitle"/>
          </p:nvPr>
        </p:nvSpPr>
        <p:spPr>
          <a:xfrm>
            <a:off x="6148375"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19" name="Google Shape;1719;p118"/>
          <p:cNvSpPr txBox="1"/>
          <p:nvPr>
            <p:ph idx="24" type="subTitle"/>
          </p:nvPr>
        </p:nvSpPr>
        <p:spPr>
          <a:xfrm>
            <a:off x="6148350"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20" name="Google Shape;1720;p118"/>
          <p:cNvSpPr txBox="1"/>
          <p:nvPr>
            <p:ph idx="25" type="subTitle"/>
          </p:nvPr>
        </p:nvSpPr>
        <p:spPr>
          <a:xfrm>
            <a:off x="7612800" y="3892206"/>
            <a:ext cx="1258200" cy="1758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21" name="Google Shape;1721;p118"/>
          <p:cNvSpPr txBox="1"/>
          <p:nvPr>
            <p:ph idx="26" type="subTitle"/>
          </p:nvPr>
        </p:nvSpPr>
        <p:spPr>
          <a:xfrm>
            <a:off x="7612800" y="4087691"/>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722" name="Google Shape;1722;p118"/>
          <p:cNvSpPr txBox="1"/>
          <p:nvPr>
            <p:ph idx="27" type="subTitle"/>
          </p:nvPr>
        </p:nvSpPr>
        <p:spPr>
          <a:xfrm>
            <a:off x="7612775" y="4322169"/>
            <a:ext cx="1258200" cy="126600"/>
          </a:xfrm>
          <a:prstGeom prst="rect">
            <a:avLst/>
          </a:prstGeom>
        </p:spPr>
        <p:txBody>
          <a:bodyPr anchorCtr="0" anchor="t" bIns="0" lIns="0" spcFirstLastPara="1" rIns="0" wrap="square" tIns="0">
            <a:noAutofit/>
          </a:bodyPr>
          <a:lstStyle>
            <a:lvl1pPr lvl="0">
              <a:spcBef>
                <a:spcPts val="0"/>
              </a:spcBef>
              <a:spcAft>
                <a:spcPts val="0"/>
              </a:spcAft>
              <a:buSzPts val="900"/>
              <a:buFont typeface="Inter Light"/>
              <a:buNone/>
              <a:defRPr sz="900">
                <a:latin typeface="Inter Light"/>
                <a:ea typeface="Inter Light"/>
                <a:cs typeface="Inter Light"/>
                <a:sym typeface="Inter Light"/>
              </a:defRPr>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 One line title ">
  <p:cSld name="CUSTOM_4_1_1_1_1_1_2">
    <p:spTree>
      <p:nvGrpSpPr>
        <p:cNvPr id="1723" name="Shape 1723"/>
        <p:cNvGrpSpPr/>
        <p:nvPr/>
      </p:nvGrpSpPr>
      <p:grpSpPr>
        <a:xfrm>
          <a:off x="0" y="0"/>
          <a:ext cx="0" cy="0"/>
          <a:chOff x="0" y="0"/>
          <a:chExt cx="0" cy="0"/>
        </a:xfrm>
      </p:grpSpPr>
      <p:sp>
        <p:nvSpPr>
          <p:cNvPr id="1724" name="Google Shape;1724;p119"/>
          <p:cNvSpPr txBox="1"/>
          <p:nvPr>
            <p:ph type="title"/>
          </p:nvPr>
        </p:nvSpPr>
        <p:spPr>
          <a:xfrm>
            <a:off x="284400" y="373625"/>
            <a:ext cx="6418200" cy="910200"/>
          </a:xfrm>
          <a:prstGeom prst="rect">
            <a:avLst/>
          </a:prstGeom>
        </p:spPr>
        <p:txBody>
          <a:bodyPr anchorCtr="0" anchor="t" bIns="91425" lIns="0" spcFirstLastPara="1" rIns="0" wrap="square" tIns="91425">
            <a:noAutofit/>
          </a:bodyPr>
          <a:lstStyle>
            <a:lvl1pPr lvl="0">
              <a:spcBef>
                <a:spcPts val="0"/>
              </a:spcBef>
              <a:spcAft>
                <a:spcPts val="0"/>
              </a:spcAft>
              <a:buNone/>
              <a:defRPr sz="2000">
                <a:latin typeface="Inter Light"/>
                <a:ea typeface="Inter Light"/>
                <a:cs typeface="Inter Light"/>
                <a:sym typeface="Inter Light"/>
              </a:defRPr>
            </a:lvl1pPr>
            <a:lvl2pPr lvl="1">
              <a:spcBef>
                <a:spcPts val="0"/>
              </a:spcBef>
              <a:spcAft>
                <a:spcPts val="0"/>
              </a:spcAft>
              <a:buNone/>
              <a:defRPr sz="2000">
                <a:latin typeface="Inter Light"/>
                <a:ea typeface="Inter Light"/>
                <a:cs typeface="Inter Light"/>
                <a:sym typeface="Inter Light"/>
              </a:defRPr>
            </a:lvl2pPr>
            <a:lvl3pPr lvl="2">
              <a:spcBef>
                <a:spcPts val="0"/>
              </a:spcBef>
              <a:spcAft>
                <a:spcPts val="0"/>
              </a:spcAft>
              <a:buNone/>
              <a:defRPr sz="2000">
                <a:latin typeface="Inter Light"/>
                <a:ea typeface="Inter Light"/>
                <a:cs typeface="Inter Light"/>
                <a:sym typeface="Inter Light"/>
              </a:defRPr>
            </a:lvl3pPr>
            <a:lvl4pPr lvl="3">
              <a:spcBef>
                <a:spcPts val="0"/>
              </a:spcBef>
              <a:spcAft>
                <a:spcPts val="0"/>
              </a:spcAft>
              <a:buNone/>
              <a:defRPr sz="2000">
                <a:latin typeface="Inter Light"/>
                <a:ea typeface="Inter Light"/>
                <a:cs typeface="Inter Light"/>
                <a:sym typeface="Inter Light"/>
              </a:defRPr>
            </a:lvl4pPr>
            <a:lvl5pPr lvl="4">
              <a:spcBef>
                <a:spcPts val="0"/>
              </a:spcBef>
              <a:spcAft>
                <a:spcPts val="0"/>
              </a:spcAft>
              <a:buNone/>
              <a:defRPr sz="2000">
                <a:latin typeface="Inter Light"/>
                <a:ea typeface="Inter Light"/>
                <a:cs typeface="Inter Light"/>
                <a:sym typeface="Inter Light"/>
              </a:defRPr>
            </a:lvl5pPr>
            <a:lvl6pPr lvl="5">
              <a:spcBef>
                <a:spcPts val="0"/>
              </a:spcBef>
              <a:spcAft>
                <a:spcPts val="0"/>
              </a:spcAft>
              <a:buNone/>
              <a:defRPr sz="2000">
                <a:latin typeface="Inter Light"/>
                <a:ea typeface="Inter Light"/>
                <a:cs typeface="Inter Light"/>
                <a:sym typeface="Inter Light"/>
              </a:defRPr>
            </a:lvl6pPr>
            <a:lvl7pPr lvl="6">
              <a:spcBef>
                <a:spcPts val="0"/>
              </a:spcBef>
              <a:spcAft>
                <a:spcPts val="0"/>
              </a:spcAft>
              <a:buNone/>
              <a:defRPr sz="2000">
                <a:latin typeface="Inter Light"/>
                <a:ea typeface="Inter Light"/>
                <a:cs typeface="Inter Light"/>
                <a:sym typeface="Inter Light"/>
              </a:defRPr>
            </a:lvl7pPr>
            <a:lvl8pPr lvl="7">
              <a:spcBef>
                <a:spcPts val="0"/>
              </a:spcBef>
              <a:spcAft>
                <a:spcPts val="0"/>
              </a:spcAft>
              <a:buNone/>
              <a:defRPr sz="2000">
                <a:latin typeface="Inter Light"/>
                <a:ea typeface="Inter Light"/>
                <a:cs typeface="Inter Light"/>
                <a:sym typeface="Inter Light"/>
              </a:defRPr>
            </a:lvl8pPr>
            <a:lvl9pPr lvl="8">
              <a:spcBef>
                <a:spcPts val="0"/>
              </a:spcBef>
              <a:spcAft>
                <a:spcPts val="0"/>
              </a:spcAft>
              <a:buNone/>
              <a:defRPr sz="2000">
                <a:latin typeface="Inter Light"/>
                <a:ea typeface="Inter Light"/>
                <a:cs typeface="Inter Light"/>
                <a:sym typeface="Inter Light"/>
              </a:defRPr>
            </a:lvl9pPr>
          </a:lstStyle>
          <a:p/>
        </p:txBody>
      </p:sp>
      <p:sp>
        <p:nvSpPr>
          <p:cNvPr id="1725" name="Google Shape;1725;p119"/>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26" name="Google Shape;1726;p119"/>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 Long title">
  <p:cSld name="CUSTOM_4_1_1_1_1_1_1">
    <p:bg>
      <p:bgPr>
        <a:solidFill>
          <a:schemeClr val="dk2"/>
        </a:solidFill>
      </p:bgPr>
    </p:bg>
    <p:spTree>
      <p:nvGrpSpPr>
        <p:cNvPr id="1727" name="Shape 1727"/>
        <p:cNvGrpSpPr/>
        <p:nvPr/>
      </p:nvGrpSpPr>
      <p:grpSpPr>
        <a:xfrm>
          <a:off x="0" y="0"/>
          <a:ext cx="0" cy="0"/>
          <a:chOff x="0" y="0"/>
          <a:chExt cx="0" cy="0"/>
        </a:xfrm>
      </p:grpSpPr>
      <p:sp>
        <p:nvSpPr>
          <p:cNvPr id="1728" name="Google Shape;1728;p120"/>
          <p:cNvSpPr/>
          <p:nvPr/>
        </p:nvSpPr>
        <p:spPr>
          <a:xfrm>
            <a:off x="6900" y="0"/>
            <a:ext cx="9137100" cy="5143500"/>
          </a:xfrm>
          <a:prstGeom prst="rect">
            <a:avLst/>
          </a:prstGeom>
          <a:gradFill>
            <a:gsLst>
              <a:gs pos="0">
                <a:schemeClr val="accent1"/>
              </a:gs>
              <a:gs pos="56000">
                <a:schemeClr val="lt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729" name="Google Shape;1729;p120"/>
          <p:cNvSpPr txBox="1"/>
          <p:nvPr/>
        </p:nvSpPr>
        <p:spPr>
          <a:xfrm>
            <a:off x="2844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30" name="Google Shape;1730;p120"/>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731" name="Google Shape;1731;p120"/>
          <p:cNvSpPr txBox="1"/>
          <p:nvPr>
            <p:ph idx="1"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32" name="Google Shape;1732;p120"/>
          <p:cNvSpPr txBox="1"/>
          <p:nvPr>
            <p:ph idx="2" type="subTitle"/>
          </p:nvPr>
        </p:nvSpPr>
        <p:spPr>
          <a:xfrm>
            <a:off x="3026399" y="4388244"/>
            <a:ext cx="1205400" cy="352500"/>
          </a:xfrm>
          <a:prstGeom prst="rect">
            <a:avLst/>
          </a:prstGeom>
        </p:spPr>
        <p:txBody>
          <a:bodyPr anchorCtr="0" anchor="t" bIns="0" lIns="0" spcFirstLastPara="1" rIns="0" wrap="square" tIns="0">
            <a:noAutofit/>
          </a:bodyPr>
          <a:lstStyle>
            <a:lvl1pPr lvl="0" algn="ctr">
              <a:spcBef>
                <a:spcPts val="0"/>
              </a:spcBef>
              <a:spcAft>
                <a:spcPts val="0"/>
              </a:spcAft>
              <a:buSzPts val="900"/>
              <a:buFont typeface="Inter Medium"/>
              <a:buNone/>
              <a:defRPr sz="900">
                <a:latin typeface="Inter Medium"/>
                <a:ea typeface="Inter Medium"/>
                <a:cs typeface="Inter Medium"/>
                <a:sym typeface="Inter Medium"/>
              </a:defRPr>
            </a:lvl1pPr>
            <a:lvl2pPr lvl="1" algn="ctr">
              <a:spcBef>
                <a:spcPts val="0"/>
              </a:spcBef>
              <a:spcAft>
                <a:spcPts val="0"/>
              </a:spcAft>
              <a:buClr>
                <a:schemeClr val="dk1"/>
              </a:buClr>
              <a:buSzPts val="900"/>
              <a:buNone/>
              <a:defRPr sz="900">
                <a:solidFill>
                  <a:schemeClr val="dk1"/>
                </a:solidFill>
              </a:defRPr>
            </a:lvl2pPr>
            <a:lvl3pPr lvl="2" algn="ctr">
              <a:spcBef>
                <a:spcPts val="0"/>
              </a:spcBef>
              <a:spcAft>
                <a:spcPts val="0"/>
              </a:spcAft>
              <a:buClr>
                <a:schemeClr val="dk1"/>
              </a:buClr>
              <a:buSzPts val="900"/>
              <a:buNone/>
              <a:defRPr sz="900">
                <a:solidFill>
                  <a:schemeClr val="dk1"/>
                </a:solidFill>
              </a:defRPr>
            </a:lvl3pPr>
            <a:lvl4pPr lvl="3" algn="ctr">
              <a:spcBef>
                <a:spcPts val="0"/>
              </a:spcBef>
              <a:spcAft>
                <a:spcPts val="0"/>
              </a:spcAft>
              <a:buClr>
                <a:schemeClr val="dk1"/>
              </a:buClr>
              <a:buSzPts val="900"/>
              <a:buNone/>
              <a:defRPr sz="900">
                <a:solidFill>
                  <a:schemeClr val="dk1"/>
                </a:solidFill>
              </a:defRPr>
            </a:lvl4pPr>
            <a:lvl5pPr lvl="4" algn="ctr">
              <a:spcBef>
                <a:spcPts val="0"/>
              </a:spcBef>
              <a:spcAft>
                <a:spcPts val="0"/>
              </a:spcAft>
              <a:buClr>
                <a:schemeClr val="dk1"/>
              </a:buClr>
              <a:buSzPts val="900"/>
              <a:buNone/>
              <a:defRPr sz="900">
                <a:solidFill>
                  <a:schemeClr val="dk1"/>
                </a:solidFill>
              </a:defRPr>
            </a:lvl5pPr>
            <a:lvl6pPr lvl="5" algn="ctr">
              <a:spcBef>
                <a:spcPts val="0"/>
              </a:spcBef>
              <a:spcAft>
                <a:spcPts val="0"/>
              </a:spcAft>
              <a:buClr>
                <a:schemeClr val="dk1"/>
              </a:buClr>
              <a:buSzPts val="900"/>
              <a:buNone/>
              <a:defRPr sz="900">
                <a:solidFill>
                  <a:schemeClr val="dk1"/>
                </a:solidFill>
              </a:defRPr>
            </a:lvl6pPr>
            <a:lvl7pPr lvl="6" algn="ctr">
              <a:spcBef>
                <a:spcPts val="0"/>
              </a:spcBef>
              <a:spcAft>
                <a:spcPts val="0"/>
              </a:spcAft>
              <a:buClr>
                <a:schemeClr val="dk1"/>
              </a:buClr>
              <a:buSzPts val="900"/>
              <a:buNone/>
              <a:defRPr sz="900">
                <a:solidFill>
                  <a:schemeClr val="dk1"/>
                </a:solidFill>
              </a:defRPr>
            </a:lvl7pPr>
            <a:lvl8pPr lvl="7" algn="ctr">
              <a:spcBef>
                <a:spcPts val="0"/>
              </a:spcBef>
              <a:spcAft>
                <a:spcPts val="0"/>
              </a:spcAft>
              <a:buClr>
                <a:schemeClr val="dk1"/>
              </a:buClr>
              <a:buSzPts val="900"/>
              <a:buNone/>
              <a:defRPr sz="900">
                <a:solidFill>
                  <a:schemeClr val="dk1"/>
                </a:solidFill>
              </a:defRPr>
            </a:lvl8pPr>
            <a:lvl9pPr lvl="8" algn="ctr">
              <a:spcBef>
                <a:spcPts val="0"/>
              </a:spcBef>
              <a:spcAft>
                <a:spcPts val="0"/>
              </a:spcAft>
              <a:buClr>
                <a:schemeClr val="dk1"/>
              </a:buClr>
              <a:buSzPts val="900"/>
              <a:buNone/>
              <a:defRPr sz="900">
                <a:solidFill>
                  <a:schemeClr val="dk1"/>
                </a:solidFill>
              </a:defRPr>
            </a:lvl9pPr>
          </a:lstStyle>
          <a:p/>
        </p:txBody>
      </p:sp>
      <p:sp>
        <p:nvSpPr>
          <p:cNvPr id="1733" name="Google Shape;1733;p120"/>
          <p:cNvSpPr txBox="1"/>
          <p:nvPr>
            <p:ph hasCustomPrompt="1" type="title"/>
          </p:nvPr>
        </p:nvSpPr>
        <p:spPr>
          <a:xfrm>
            <a:off x="3168497" y="3693228"/>
            <a:ext cx="1765500" cy="665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Font typeface="Inter"/>
              <a:buChar char="●"/>
              <a:defRPr sz="4800"/>
            </a:lvl1pPr>
            <a:lvl2pPr lvl="1" algn="ctr">
              <a:spcBef>
                <a:spcPts val="0"/>
              </a:spcBef>
              <a:spcAft>
                <a:spcPts val="0"/>
              </a:spcAft>
              <a:buClr>
                <a:schemeClr val="dk1"/>
              </a:buClr>
              <a:buSzPts val="4800"/>
              <a:buFont typeface="Inter"/>
              <a:buChar char="○"/>
              <a:defRPr sz="4800"/>
            </a:lvl2pPr>
            <a:lvl3pPr lvl="2" algn="ctr">
              <a:spcBef>
                <a:spcPts val="0"/>
              </a:spcBef>
              <a:spcAft>
                <a:spcPts val="0"/>
              </a:spcAft>
              <a:buClr>
                <a:schemeClr val="dk1"/>
              </a:buClr>
              <a:buSzPts val="4800"/>
              <a:buFont typeface="Inter"/>
              <a:buChar char="■"/>
              <a:defRPr sz="4800"/>
            </a:lvl3pPr>
            <a:lvl4pPr lvl="3" algn="ctr">
              <a:spcBef>
                <a:spcPts val="0"/>
              </a:spcBef>
              <a:spcAft>
                <a:spcPts val="0"/>
              </a:spcAft>
              <a:buClr>
                <a:schemeClr val="dk1"/>
              </a:buClr>
              <a:buSzPts val="4800"/>
              <a:buFont typeface="Inter"/>
              <a:buChar char="●"/>
              <a:defRPr sz="4800"/>
            </a:lvl4pPr>
            <a:lvl5pPr lvl="4" algn="ctr">
              <a:spcBef>
                <a:spcPts val="0"/>
              </a:spcBef>
              <a:spcAft>
                <a:spcPts val="0"/>
              </a:spcAft>
              <a:buClr>
                <a:schemeClr val="dk1"/>
              </a:buClr>
              <a:buSzPts val="4800"/>
              <a:buFont typeface="Inter"/>
              <a:buChar char="○"/>
              <a:defRPr sz="4800"/>
            </a:lvl5pPr>
            <a:lvl6pPr lvl="5" algn="ctr">
              <a:spcBef>
                <a:spcPts val="0"/>
              </a:spcBef>
              <a:spcAft>
                <a:spcPts val="0"/>
              </a:spcAft>
              <a:buClr>
                <a:schemeClr val="dk1"/>
              </a:buClr>
              <a:buSzPts val="4800"/>
              <a:buFont typeface="Inter"/>
              <a:buChar char="■"/>
              <a:defRPr sz="4800"/>
            </a:lvl6pPr>
            <a:lvl7pPr lvl="6" algn="ctr">
              <a:spcBef>
                <a:spcPts val="0"/>
              </a:spcBef>
              <a:spcAft>
                <a:spcPts val="0"/>
              </a:spcAft>
              <a:buClr>
                <a:schemeClr val="dk1"/>
              </a:buClr>
              <a:buSzPts val="4800"/>
              <a:buFont typeface="Inter"/>
              <a:buChar char="●"/>
              <a:defRPr sz="4800"/>
            </a:lvl7pPr>
            <a:lvl8pPr lvl="7" algn="ctr">
              <a:spcBef>
                <a:spcPts val="0"/>
              </a:spcBef>
              <a:spcAft>
                <a:spcPts val="0"/>
              </a:spcAft>
              <a:buClr>
                <a:schemeClr val="dk1"/>
              </a:buClr>
              <a:buSzPts val="4800"/>
              <a:buFont typeface="Inter"/>
              <a:buChar char="○"/>
              <a:defRPr sz="4800"/>
            </a:lvl8pPr>
            <a:lvl9pPr lvl="8" algn="ctr">
              <a:spcBef>
                <a:spcPts val="0"/>
              </a:spcBef>
              <a:spcAft>
                <a:spcPts val="0"/>
              </a:spcAft>
              <a:buClr>
                <a:schemeClr val="dk1"/>
              </a:buClr>
              <a:buSzPts val="4800"/>
              <a:buFont typeface="Inter"/>
              <a:buChar char="■"/>
              <a:defRPr sz="4800"/>
            </a:lvl9pPr>
          </a:lstStyle>
          <a:p>
            <a:r>
              <a:t>xx%</a:t>
            </a:r>
          </a:p>
        </p:txBody>
      </p:sp>
      <p:sp>
        <p:nvSpPr>
          <p:cNvPr id="1734" name="Google Shape;1734;p120"/>
          <p:cNvSpPr txBox="1"/>
          <p:nvPr>
            <p:ph idx="3" type="title"/>
          </p:nvPr>
        </p:nvSpPr>
        <p:spPr>
          <a:xfrm>
            <a:off x="276528" y="832767"/>
            <a:ext cx="6417900" cy="1738800"/>
          </a:xfrm>
          <a:prstGeom prst="rect">
            <a:avLst/>
          </a:prstGeom>
        </p:spPr>
        <p:txBody>
          <a:bodyPr anchorCtr="0" anchor="t" bIns="91425" lIns="0" spcFirstLastPara="1" rIns="0" wrap="square" tIns="91425">
            <a:noAutofit/>
          </a:bodyPr>
          <a:lstStyle>
            <a:lvl1pPr lvl="0">
              <a:spcBef>
                <a:spcPts val="0"/>
              </a:spcBef>
              <a:spcAft>
                <a:spcPts val="0"/>
              </a:spcAft>
              <a:buClr>
                <a:schemeClr val="dk1"/>
              </a:buClr>
              <a:buSzPts val="2000"/>
              <a:buFont typeface="Inter"/>
              <a:buNone/>
              <a:defRPr b="1" sz="2000"/>
            </a:lvl1pPr>
            <a:lvl2pPr lvl="1">
              <a:spcBef>
                <a:spcPts val="0"/>
              </a:spcBef>
              <a:spcAft>
                <a:spcPts val="0"/>
              </a:spcAft>
              <a:buClr>
                <a:schemeClr val="dk1"/>
              </a:buClr>
              <a:buSzPts val="1400"/>
              <a:buFont typeface="Inter"/>
              <a:buNone/>
              <a:defRPr b="1"/>
            </a:lvl2pPr>
            <a:lvl3pPr lvl="2">
              <a:spcBef>
                <a:spcPts val="0"/>
              </a:spcBef>
              <a:spcAft>
                <a:spcPts val="0"/>
              </a:spcAft>
              <a:buClr>
                <a:schemeClr val="dk1"/>
              </a:buClr>
              <a:buSzPts val="1400"/>
              <a:buFont typeface="Inter"/>
              <a:buNone/>
              <a:defRPr b="1"/>
            </a:lvl3pPr>
            <a:lvl4pPr lvl="3">
              <a:spcBef>
                <a:spcPts val="0"/>
              </a:spcBef>
              <a:spcAft>
                <a:spcPts val="0"/>
              </a:spcAft>
              <a:buClr>
                <a:schemeClr val="dk1"/>
              </a:buClr>
              <a:buSzPts val="1400"/>
              <a:buFont typeface="Inter"/>
              <a:buNone/>
              <a:defRPr b="1"/>
            </a:lvl4pPr>
            <a:lvl5pPr lvl="4">
              <a:spcBef>
                <a:spcPts val="0"/>
              </a:spcBef>
              <a:spcAft>
                <a:spcPts val="0"/>
              </a:spcAft>
              <a:buClr>
                <a:schemeClr val="dk1"/>
              </a:buClr>
              <a:buSzPts val="1400"/>
              <a:buFont typeface="Inter"/>
              <a:buNone/>
              <a:defRPr b="1"/>
            </a:lvl5pPr>
            <a:lvl6pPr lvl="5">
              <a:spcBef>
                <a:spcPts val="0"/>
              </a:spcBef>
              <a:spcAft>
                <a:spcPts val="0"/>
              </a:spcAft>
              <a:buClr>
                <a:schemeClr val="dk1"/>
              </a:buClr>
              <a:buSzPts val="1400"/>
              <a:buFont typeface="Inter"/>
              <a:buNone/>
              <a:defRPr b="1"/>
            </a:lvl6pPr>
            <a:lvl7pPr lvl="6">
              <a:spcBef>
                <a:spcPts val="0"/>
              </a:spcBef>
              <a:spcAft>
                <a:spcPts val="0"/>
              </a:spcAft>
              <a:buClr>
                <a:schemeClr val="dk1"/>
              </a:buClr>
              <a:buSzPts val="1400"/>
              <a:buFont typeface="Inter"/>
              <a:buNone/>
              <a:defRPr b="1"/>
            </a:lvl7pPr>
            <a:lvl8pPr lvl="7">
              <a:spcBef>
                <a:spcPts val="0"/>
              </a:spcBef>
              <a:spcAft>
                <a:spcPts val="0"/>
              </a:spcAft>
              <a:buClr>
                <a:schemeClr val="dk1"/>
              </a:buClr>
              <a:buSzPts val="1400"/>
              <a:buFont typeface="Inter"/>
              <a:buNone/>
              <a:defRPr b="1"/>
            </a:lvl8pPr>
            <a:lvl9pPr lvl="8">
              <a:spcBef>
                <a:spcPts val="0"/>
              </a:spcBef>
              <a:spcAft>
                <a:spcPts val="0"/>
              </a:spcAft>
              <a:buClr>
                <a:schemeClr val="dk1"/>
              </a:buClr>
              <a:buSzPts val="1400"/>
              <a:buFont typeface="Inter"/>
              <a:buNone/>
              <a:defRPr b="1"/>
            </a:lvl9pPr>
          </a:lstStyle>
          <a:p/>
        </p:txBody>
      </p:sp>
      <p:sp>
        <p:nvSpPr>
          <p:cNvPr id="1735" name="Google Shape;1735;p120"/>
          <p:cNvSpPr txBox="1"/>
          <p:nvPr>
            <p:ph hasCustomPrompt="1" idx="4" type="title"/>
          </p:nvPr>
        </p:nvSpPr>
        <p:spPr>
          <a:xfrm>
            <a:off x="4822300" y="3693225"/>
            <a:ext cx="1880400" cy="665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Font typeface="Inter"/>
              <a:buChar char="●"/>
              <a:defRPr sz="4800"/>
            </a:lvl1pPr>
            <a:lvl2pPr lvl="1" algn="ctr">
              <a:spcBef>
                <a:spcPts val="0"/>
              </a:spcBef>
              <a:spcAft>
                <a:spcPts val="0"/>
              </a:spcAft>
              <a:buClr>
                <a:schemeClr val="dk1"/>
              </a:buClr>
              <a:buSzPts val="4800"/>
              <a:buFont typeface="Inter"/>
              <a:buChar char="○"/>
              <a:defRPr sz="4800"/>
            </a:lvl2pPr>
            <a:lvl3pPr lvl="2" algn="ctr">
              <a:spcBef>
                <a:spcPts val="0"/>
              </a:spcBef>
              <a:spcAft>
                <a:spcPts val="0"/>
              </a:spcAft>
              <a:buClr>
                <a:schemeClr val="dk1"/>
              </a:buClr>
              <a:buSzPts val="4800"/>
              <a:buFont typeface="Inter"/>
              <a:buChar char="■"/>
              <a:defRPr sz="4800"/>
            </a:lvl3pPr>
            <a:lvl4pPr lvl="3" algn="ctr">
              <a:spcBef>
                <a:spcPts val="0"/>
              </a:spcBef>
              <a:spcAft>
                <a:spcPts val="0"/>
              </a:spcAft>
              <a:buClr>
                <a:schemeClr val="dk1"/>
              </a:buClr>
              <a:buSzPts val="4800"/>
              <a:buFont typeface="Inter"/>
              <a:buChar char="●"/>
              <a:defRPr sz="4800"/>
            </a:lvl4pPr>
            <a:lvl5pPr lvl="4" algn="ctr">
              <a:spcBef>
                <a:spcPts val="0"/>
              </a:spcBef>
              <a:spcAft>
                <a:spcPts val="0"/>
              </a:spcAft>
              <a:buClr>
                <a:schemeClr val="dk1"/>
              </a:buClr>
              <a:buSzPts val="4800"/>
              <a:buFont typeface="Inter"/>
              <a:buChar char="○"/>
              <a:defRPr sz="4800"/>
            </a:lvl5pPr>
            <a:lvl6pPr lvl="5" algn="ctr">
              <a:spcBef>
                <a:spcPts val="0"/>
              </a:spcBef>
              <a:spcAft>
                <a:spcPts val="0"/>
              </a:spcAft>
              <a:buClr>
                <a:schemeClr val="dk1"/>
              </a:buClr>
              <a:buSzPts val="4800"/>
              <a:buFont typeface="Inter"/>
              <a:buChar char="■"/>
              <a:defRPr sz="4800"/>
            </a:lvl6pPr>
            <a:lvl7pPr lvl="6" algn="ctr">
              <a:spcBef>
                <a:spcPts val="0"/>
              </a:spcBef>
              <a:spcAft>
                <a:spcPts val="0"/>
              </a:spcAft>
              <a:buClr>
                <a:schemeClr val="dk1"/>
              </a:buClr>
              <a:buSzPts val="4800"/>
              <a:buFont typeface="Inter"/>
              <a:buChar char="●"/>
              <a:defRPr sz="4800"/>
            </a:lvl7pPr>
            <a:lvl8pPr lvl="7" algn="ctr">
              <a:spcBef>
                <a:spcPts val="0"/>
              </a:spcBef>
              <a:spcAft>
                <a:spcPts val="0"/>
              </a:spcAft>
              <a:buClr>
                <a:schemeClr val="dk1"/>
              </a:buClr>
              <a:buSzPts val="4800"/>
              <a:buFont typeface="Inter"/>
              <a:buChar char="○"/>
              <a:defRPr sz="4800"/>
            </a:lvl8pPr>
            <a:lvl9pPr lvl="8" algn="ctr">
              <a:spcBef>
                <a:spcPts val="0"/>
              </a:spcBef>
              <a:spcAft>
                <a:spcPts val="0"/>
              </a:spcAft>
              <a:buClr>
                <a:schemeClr val="dk1"/>
              </a:buClr>
              <a:buSzPts val="4800"/>
              <a:buFont typeface="Inter"/>
              <a:buChar char="■"/>
              <a:defRPr sz="4800"/>
            </a:lvl9pPr>
          </a:lstStyle>
          <a:p>
            <a:r>
              <a:t>xx%</a:t>
            </a:r>
          </a:p>
        </p:txBody>
      </p:sp>
      <p:sp>
        <p:nvSpPr>
          <p:cNvPr id="1736" name="Google Shape;1736;p120"/>
          <p:cNvSpPr txBox="1"/>
          <p:nvPr>
            <p:ph idx="5" type="subTitle"/>
          </p:nvPr>
        </p:nvSpPr>
        <p:spPr>
          <a:xfrm>
            <a:off x="4880113" y="4388244"/>
            <a:ext cx="1205400" cy="352500"/>
          </a:xfrm>
          <a:prstGeom prst="rect">
            <a:avLst/>
          </a:prstGeom>
        </p:spPr>
        <p:txBody>
          <a:bodyPr anchorCtr="0" anchor="t" bIns="0" lIns="0" spcFirstLastPara="1" rIns="0" wrap="square" tIns="0">
            <a:noAutofit/>
          </a:bodyPr>
          <a:lstStyle>
            <a:lvl1pPr lvl="0" algn="ctr">
              <a:spcBef>
                <a:spcPts val="0"/>
              </a:spcBef>
              <a:spcAft>
                <a:spcPts val="0"/>
              </a:spcAft>
              <a:buSzPts val="900"/>
              <a:buFont typeface="Inter Medium"/>
              <a:buNone/>
              <a:defRPr sz="900">
                <a:latin typeface="Inter Medium"/>
                <a:ea typeface="Inter Medium"/>
                <a:cs typeface="Inter Medium"/>
                <a:sym typeface="Inter Medium"/>
              </a:defRPr>
            </a:lvl1pPr>
            <a:lvl2pPr lvl="1" algn="ctr">
              <a:spcBef>
                <a:spcPts val="0"/>
              </a:spcBef>
              <a:spcAft>
                <a:spcPts val="0"/>
              </a:spcAft>
              <a:buClr>
                <a:schemeClr val="dk1"/>
              </a:buClr>
              <a:buSzPts val="900"/>
              <a:buNone/>
              <a:defRPr sz="900">
                <a:solidFill>
                  <a:schemeClr val="dk1"/>
                </a:solidFill>
              </a:defRPr>
            </a:lvl2pPr>
            <a:lvl3pPr lvl="2" algn="ctr">
              <a:spcBef>
                <a:spcPts val="0"/>
              </a:spcBef>
              <a:spcAft>
                <a:spcPts val="0"/>
              </a:spcAft>
              <a:buClr>
                <a:schemeClr val="dk1"/>
              </a:buClr>
              <a:buSzPts val="900"/>
              <a:buNone/>
              <a:defRPr sz="900">
                <a:solidFill>
                  <a:schemeClr val="dk1"/>
                </a:solidFill>
              </a:defRPr>
            </a:lvl3pPr>
            <a:lvl4pPr lvl="3" algn="ctr">
              <a:spcBef>
                <a:spcPts val="0"/>
              </a:spcBef>
              <a:spcAft>
                <a:spcPts val="0"/>
              </a:spcAft>
              <a:buClr>
                <a:schemeClr val="dk1"/>
              </a:buClr>
              <a:buSzPts val="900"/>
              <a:buNone/>
              <a:defRPr sz="900">
                <a:solidFill>
                  <a:schemeClr val="dk1"/>
                </a:solidFill>
              </a:defRPr>
            </a:lvl4pPr>
            <a:lvl5pPr lvl="4" algn="ctr">
              <a:spcBef>
                <a:spcPts val="0"/>
              </a:spcBef>
              <a:spcAft>
                <a:spcPts val="0"/>
              </a:spcAft>
              <a:buClr>
                <a:schemeClr val="dk1"/>
              </a:buClr>
              <a:buSzPts val="900"/>
              <a:buNone/>
              <a:defRPr sz="900">
                <a:solidFill>
                  <a:schemeClr val="dk1"/>
                </a:solidFill>
              </a:defRPr>
            </a:lvl5pPr>
            <a:lvl6pPr lvl="5" algn="ctr">
              <a:spcBef>
                <a:spcPts val="0"/>
              </a:spcBef>
              <a:spcAft>
                <a:spcPts val="0"/>
              </a:spcAft>
              <a:buClr>
                <a:schemeClr val="dk1"/>
              </a:buClr>
              <a:buSzPts val="900"/>
              <a:buNone/>
              <a:defRPr sz="900">
                <a:solidFill>
                  <a:schemeClr val="dk1"/>
                </a:solidFill>
              </a:defRPr>
            </a:lvl6pPr>
            <a:lvl7pPr lvl="6" algn="ctr">
              <a:spcBef>
                <a:spcPts val="0"/>
              </a:spcBef>
              <a:spcAft>
                <a:spcPts val="0"/>
              </a:spcAft>
              <a:buClr>
                <a:schemeClr val="dk1"/>
              </a:buClr>
              <a:buSzPts val="900"/>
              <a:buNone/>
              <a:defRPr sz="900">
                <a:solidFill>
                  <a:schemeClr val="dk1"/>
                </a:solidFill>
              </a:defRPr>
            </a:lvl7pPr>
            <a:lvl8pPr lvl="7" algn="ctr">
              <a:spcBef>
                <a:spcPts val="0"/>
              </a:spcBef>
              <a:spcAft>
                <a:spcPts val="0"/>
              </a:spcAft>
              <a:buClr>
                <a:schemeClr val="dk1"/>
              </a:buClr>
              <a:buSzPts val="900"/>
              <a:buNone/>
              <a:defRPr sz="900">
                <a:solidFill>
                  <a:schemeClr val="dk1"/>
                </a:solidFill>
              </a:defRPr>
            </a:lvl8pPr>
            <a:lvl9pPr lvl="8" algn="ctr">
              <a:spcBef>
                <a:spcPts val="0"/>
              </a:spcBef>
              <a:spcAft>
                <a:spcPts val="0"/>
              </a:spcAft>
              <a:buClr>
                <a:schemeClr val="dk1"/>
              </a:buClr>
              <a:buSzPts val="900"/>
              <a:buNone/>
              <a:defRPr sz="900">
                <a:solidFill>
                  <a:schemeClr val="dk1"/>
                </a:solidFill>
              </a:defRPr>
            </a:lvl9pPr>
          </a:lstStyle>
          <a:p/>
        </p:txBody>
      </p:sp>
      <p:sp>
        <p:nvSpPr>
          <p:cNvPr id="1737" name="Google Shape;1737;p120"/>
          <p:cNvSpPr txBox="1"/>
          <p:nvPr>
            <p:ph idx="6" type="subTitle"/>
          </p:nvPr>
        </p:nvSpPr>
        <p:spPr>
          <a:xfrm>
            <a:off x="176425" y="3754475"/>
            <a:ext cx="1994700" cy="9846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38" name="Google Shape;1738;p120"/>
          <p:cNvSpPr txBox="1"/>
          <p:nvPr>
            <p:ph idx="7" type="subTitle"/>
          </p:nvPr>
        </p:nvSpPr>
        <p:spPr>
          <a:xfrm>
            <a:off x="6641100" y="3863375"/>
            <a:ext cx="25029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9pPr>
          </a:lstStyle>
          <a:p/>
        </p:txBody>
      </p:sp>
      <p:sp>
        <p:nvSpPr>
          <p:cNvPr id="1739" name="Google Shape;1739;p120"/>
          <p:cNvSpPr txBox="1"/>
          <p:nvPr>
            <p:ph idx="8" type="subTitle"/>
          </p:nvPr>
        </p:nvSpPr>
        <p:spPr>
          <a:xfrm>
            <a:off x="7728975" y="3863375"/>
            <a:ext cx="14151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9pPr>
          </a:lstStyle>
          <a:p/>
        </p:txBody>
      </p:sp>
      <p:sp>
        <p:nvSpPr>
          <p:cNvPr id="1740" name="Google Shape;1740;p120"/>
          <p:cNvSpPr txBox="1"/>
          <p:nvPr>
            <p:ph idx="9" type="subTitle"/>
          </p:nvPr>
        </p:nvSpPr>
        <p:spPr>
          <a:xfrm>
            <a:off x="7067246" y="4307825"/>
            <a:ext cx="20769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9pPr>
          </a:lstStyle>
          <a:p/>
        </p:txBody>
      </p:sp>
      <p:sp>
        <p:nvSpPr>
          <p:cNvPr id="1741" name="Google Shape;1741;p120"/>
          <p:cNvSpPr txBox="1"/>
          <p:nvPr>
            <p:ph idx="13" type="subTitle"/>
          </p:nvPr>
        </p:nvSpPr>
        <p:spPr>
          <a:xfrm>
            <a:off x="4933999" y="747975"/>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a:lvl1pPr>
            <a:lvl2pPr lvl="1">
              <a:spcBef>
                <a:spcPts val="0"/>
              </a:spcBef>
              <a:spcAft>
                <a:spcPts val="0"/>
              </a:spcAft>
              <a:buClr>
                <a:schemeClr val="dk1"/>
              </a:buClr>
              <a:buSzPts val="1400"/>
              <a:buNone/>
              <a:defRPr b="1">
                <a:solidFill>
                  <a:schemeClr val="dk1"/>
                </a:solidFill>
              </a:defRPr>
            </a:lvl2pPr>
            <a:lvl3pPr lvl="2">
              <a:spcBef>
                <a:spcPts val="0"/>
              </a:spcBef>
              <a:spcAft>
                <a:spcPts val="0"/>
              </a:spcAft>
              <a:buClr>
                <a:schemeClr val="dk1"/>
              </a:buClr>
              <a:buSzPts val="1400"/>
              <a:buNone/>
              <a:defRPr b="1">
                <a:solidFill>
                  <a:schemeClr val="dk1"/>
                </a:solidFill>
              </a:defRPr>
            </a:lvl3pPr>
            <a:lvl4pPr lvl="3">
              <a:spcBef>
                <a:spcPts val="0"/>
              </a:spcBef>
              <a:spcAft>
                <a:spcPts val="0"/>
              </a:spcAft>
              <a:buClr>
                <a:schemeClr val="dk1"/>
              </a:buClr>
              <a:buSzPts val="1400"/>
              <a:buNone/>
              <a:defRPr b="1">
                <a:solidFill>
                  <a:schemeClr val="dk1"/>
                </a:solidFill>
              </a:defRPr>
            </a:lvl4pPr>
            <a:lvl5pPr lvl="4">
              <a:spcBef>
                <a:spcPts val="0"/>
              </a:spcBef>
              <a:spcAft>
                <a:spcPts val="0"/>
              </a:spcAft>
              <a:buClr>
                <a:schemeClr val="dk1"/>
              </a:buClr>
              <a:buSzPts val="1400"/>
              <a:buNone/>
              <a:defRPr b="1">
                <a:solidFill>
                  <a:schemeClr val="dk1"/>
                </a:solidFill>
              </a:defRPr>
            </a:lvl5pPr>
            <a:lvl6pPr lvl="5">
              <a:spcBef>
                <a:spcPts val="0"/>
              </a:spcBef>
              <a:spcAft>
                <a:spcPts val="0"/>
              </a:spcAft>
              <a:buClr>
                <a:schemeClr val="dk1"/>
              </a:buClr>
              <a:buSzPts val="1400"/>
              <a:buNone/>
              <a:defRPr b="1">
                <a:solidFill>
                  <a:schemeClr val="dk1"/>
                </a:solidFill>
              </a:defRPr>
            </a:lvl6pPr>
            <a:lvl7pPr lvl="6">
              <a:spcBef>
                <a:spcPts val="0"/>
              </a:spcBef>
              <a:spcAft>
                <a:spcPts val="0"/>
              </a:spcAft>
              <a:buClr>
                <a:schemeClr val="dk1"/>
              </a:buClr>
              <a:buSzPts val="1400"/>
              <a:buNone/>
              <a:defRPr b="1">
                <a:solidFill>
                  <a:schemeClr val="dk1"/>
                </a:solidFill>
              </a:defRPr>
            </a:lvl7pPr>
            <a:lvl8pPr lvl="7">
              <a:spcBef>
                <a:spcPts val="0"/>
              </a:spcBef>
              <a:spcAft>
                <a:spcPts val="0"/>
              </a:spcAft>
              <a:buClr>
                <a:schemeClr val="dk1"/>
              </a:buClr>
              <a:buSzPts val="1400"/>
              <a:buNone/>
              <a:defRPr b="1">
                <a:solidFill>
                  <a:schemeClr val="dk1"/>
                </a:solidFill>
              </a:defRPr>
            </a:lvl8pPr>
            <a:lvl9pPr lvl="8">
              <a:spcBef>
                <a:spcPts val="0"/>
              </a:spcBef>
              <a:spcAft>
                <a:spcPts val="0"/>
              </a:spcAft>
              <a:buClr>
                <a:schemeClr val="dk1"/>
              </a:buClr>
              <a:buSzPts val="1400"/>
              <a:buNone/>
              <a:defRPr b="1">
                <a:solidFill>
                  <a:schemeClr val="dk1"/>
                </a:solidFill>
              </a:defRPr>
            </a:lvl9pPr>
          </a:lstStyle>
          <a:p/>
        </p:txBody>
      </p:sp>
      <p:sp>
        <p:nvSpPr>
          <p:cNvPr id="1742" name="Google Shape;1742;p120"/>
          <p:cNvSpPr txBox="1"/>
          <p:nvPr>
            <p:ph idx="14" type="subTitle"/>
          </p:nvPr>
        </p:nvSpPr>
        <p:spPr>
          <a:xfrm>
            <a:off x="5157668" y="1229975"/>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3" name="Google Shape;1743;p120"/>
          <p:cNvSpPr txBox="1"/>
          <p:nvPr>
            <p:ph idx="15" type="subTitle"/>
          </p:nvPr>
        </p:nvSpPr>
        <p:spPr>
          <a:xfrm>
            <a:off x="4934004" y="1229970"/>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4" name="Google Shape;1744;p120"/>
          <p:cNvSpPr txBox="1"/>
          <p:nvPr>
            <p:ph idx="16" type="subTitle"/>
          </p:nvPr>
        </p:nvSpPr>
        <p:spPr>
          <a:xfrm>
            <a:off x="5157668" y="1527600"/>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5" name="Google Shape;1745;p120"/>
          <p:cNvSpPr txBox="1"/>
          <p:nvPr>
            <p:ph idx="17" type="subTitle"/>
          </p:nvPr>
        </p:nvSpPr>
        <p:spPr>
          <a:xfrm>
            <a:off x="4933999" y="1527600"/>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6" name="Google Shape;1746;p120"/>
          <p:cNvSpPr txBox="1"/>
          <p:nvPr>
            <p:ph idx="18" type="subTitle"/>
          </p:nvPr>
        </p:nvSpPr>
        <p:spPr>
          <a:xfrm>
            <a:off x="5157668" y="1831200"/>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7" name="Google Shape;1747;p120"/>
          <p:cNvSpPr txBox="1"/>
          <p:nvPr>
            <p:ph idx="19" type="subTitle"/>
          </p:nvPr>
        </p:nvSpPr>
        <p:spPr>
          <a:xfrm>
            <a:off x="4933999" y="1831200"/>
            <a:ext cx="39864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Clr>
                <a:schemeClr val="dk1"/>
              </a:buClr>
              <a:buSzPts val="1200"/>
              <a:buNone/>
              <a:defRPr b="1" sz="1200">
                <a:solidFill>
                  <a:schemeClr val="dk1"/>
                </a:solidFill>
              </a:defRPr>
            </a:lvl2pPr>
            <a:lvl3pPr lvl="2">
              <a:spcBef>
                <a:spcPts val="0"/>
              </a:spcBef>
              <a:spcAft>
                <a:spcPts val="0"/>
              </a:spcAft>
              <a:buClr>
                <a:schemeClr val="dk1"/>
              </a:buClr>
              <a:buSzPts val="1200"/>
              <a:buNone/>
              <a:defRPr b="1" sz="1200">
                <a:solidFill>
                  <a:schemeClr val="dk1"/>
                </a:solidFill>
              </a:defRPr>
            </a:lvl3pPr>
            <a:lvl4pPr lvl="3">
              <a:spcBef>
                <a:spcPts val="0"/>
              </a:spcBef>
              <a:spcAft>
                <a:spcPts val="0"/>
              </a:spcAft>
              <a:buClr>
                <a:schemeClr val="dk1"/>
              </a:buClr>
              <a:buSzPts val="1200"/>
              <a:buNone/>
              <a:defRPr b="1" sz="1200">
                <a:solidFill>
                  <a:schemeClr val="dk1"/>
                </a:solidFill>
              </a:defRPr>
            </a:lvl4pPr>
            <a:lvl5pPr lvl="4">
              <a:spcBef>
                <a:spcPts val="0"/>
              </a:spcBef>
              <a:spcAft>
                <a:spcPts val="0"/>
              </a:spcAft>
              <a:buClr>
                <a:schemeClr val="dk1"/>
              </a:buClr>
              <a:buSzPts val="1200"/>
              <a:buNone/>
              <a:defRPr b="1" sz="1200">
                <a:solidFill>
                  <a:schemeClr val="dk1"/>
                </a:solidFill>
              </a:defRPr>
            </a:lvl5pPr>
            <a:lvl6pPr lvl="5">
              <a:spcBef>
                <a:spcPts val="0"/>
              </a:spcBef>
              <a:spcAft>
                <a:spcPts val="0"/>
              </a:spcAft>
              <a:buClr>
                <a:schemeClr val="dk1"/>
              </a:buClr>
              <a:buSzPts val="1200"/>
              <a:buNone/>
              <a:defRPr b="1" sz="1200">
                <a:solidFill>
                  <a:schemeClr val="dk1"/>
                </a:solidFill>
              </a:defRPr>
            </a:lvl6pPr>
            <a:lvl7pPr lvl="6">
              <a:spcBef>
                <a:spcPts val="0"/>
              </a:spcBef>
              <a:spcAft>
                <a:spcPts val="0"/>
              </a:spcAft>
              <a:buClr>
                <a:schemeClr val="dk1"/>
              </a:buClr>
              <a:buSzPts val="1200"/>
              <a:buNone/>
              <a:defRPr b="1" sz="1200">
                <a:solidFill>
                  <a:schemeClr val="dk1"/>
                </a:solidFill>
              </a:defRPr>
            </a:lvl7pPr>
            <a:lvl8pPr lvl="7">
              <a:spcBef>
                <a:spcPts val="0"/>
              </a:spcBef>
              <a:spcAft>
                <a:spcPts val="0"/>
              </a:spcAft>
              <a:buClr>
                <a:schemeClr val="dk1"/>
              </a:buClr>
              <a:buSzPts val="1200"/>
              <a:buNone/>
              <a:defRPr b="1" sz="1200">
                <a:solidFill>
                  <a:schemeClr val="dk1"/>
                </a:solidFill>
              </a:defRPr>
            </a:lvl8pPr>
            <a:lvl9pPr lvl="8">
              <a:spcBef>
                <a:spcPts val="0"/>
              </a:spcBef>
              <a:spcAft>
                <a:spcPts val="0"/>
              </a:spcAft>
              <a:buClr>
                <a:schemeClr val="dk1"/>
              </a:buClr>
              <a:buSzPts val="1200"/>
              <a:buNone/>
              <a:defRPr b="1" sz="1200">
                <a:solidFill>
                  <a:schemeClr val="dk1"/>
                </a:solidFill>
              </a:defRPr>
            </a:lvl9pPr>
          </a:lstStyle>
          <a:p/>
        </p:txBody>
      </p:sp>
      <p:sp>
        <p:nvSpPr>
          <p:cNvPr id="1748" name="Google Shape;1748;p120"/>
          <p:cNvSpPr txBox="1"/>
          <p:nvPr>
            <p:ph idx="20" type="title"/>
          </p:nvPr>
        </p:nvSpPr>
        <p:spPr>
          <a:xfrm>
            <a:off x="276528" y="1138207"/>
            <a:ext cx="6417900" cy="1738800"/>
          </a:xfrm>
          <a:prstGeom prst="rect">
            <a:avLst/>
          </a:prstGeom>
        </p:spPr>
        <p:txBody>
          <a:bodyPr anchorCtr="0" anchor="t" bIns="91425" lIns="0" spcFirstLastPara="1" rIns="0" wrap="square" tIns="91425">
            <a:noAutofit/>
          </a:bodyPr>
          <a:lstStyle>
            <a:lvl1pPr lvl="0">
              <a:spcBef>
                <a:spcPts val="0"/>
              </a:spcBef>
              <a:spcAft>
                <a:spcPts val="0"/>
              </a:spcAft>
              <a:buClr>
                <a:schemeClr val="dk1"/>
              </a:buClr>
              <a:buSzPts val="2000"/>
              <a:buFont typeface="Inter Light"/>
              <a:buNone/>
              <a:defRPr sz="2000">
                <a:latin typeface="Inter Light"/>
                <a:ea typeface="Inter Light"/>
                <a:cs typeface="Inter Light"/>
                <a:sym typeface="Inter Light"/>
              </a:defRPr>
            </a:lvl1pPr>
            <a:lvl2pPr lvl="1">
              <a:spcBef>
                <a:spcPts val="0"/>
              </a:spcBef>
              <a:spcAft>
                <a:spcPts val="0"/>
              </a:spcAft>
              <a:buClr>
                <a:schemeClr val="dk1"/>
              </a:buClr>
              <a:buSzPts val="1400"/>
              <a:buFont typeface="Inter Light"/>
              <a:buNone/>
              <a:defRPr>
                <a:latin typeface="Inter Light"/>
                <a:ea typeface="Inter Light"/>
                <a:cs typeface="Inter Light"/>
                <a:sym typeface="Inter Light"/>
              </a:defRPr>
            </a:lvl2pPr>
            <a:lvl3pPr lvl="2">
              <a:spcBef>
                <a:spcPts val="0"/>
              </a:spcBef>
              <a:spcAft>
                <a:spcPts val="0"/>
              </a:spcAft>
              <a:buClr>
                <a:schemeClr val="dk1"/>
              </a:buClr>
              <a:buSzPts val="1400"/>
              <a:buFont typeface="Inter Light"/>
              <a:buNone/>
              <a:defRPr>
                <a:latin typeface="Inter Light"/>
                <a:ea typeface="Inter Light"/>
                <a:cs typeface="Inter Light"/>
                <a:sym typeface="Inter Light"/>
              </a:defRPr>
            </a:lvl3pPr>
            <a:lvl4pPr lvl="3">
              <a:spcBef>
                <a:spcPts val="0"/>
              </a:spcBef>
              <a:spcAft>
                <a:spcPts val="0"/>
              </a:spcAft>
              <a:buClr>
                <a:schemeClr val="dk1"/>
              </a:buClr>
              <a:buSzPts val="1400"/>
              <a:buFont typeface="Inter Light"/>
              <a:buNone/>
              <a:defRPr>
                <a:latin typeface="Inter Light"/>
                <a:ea typeface="Inter Light"/>
                <a:cs typeface="Inter Light"/>
                <a:sym typeface="Inter Light"/>
              </a:defRPr>
            </a:lvl4pPr>
            <a:lvl5pPr lvl="4">
              <a:spcBef>
                <a:spcPts val="0"/>
              </a:spcBef>
              <a:spcAft>
                <a:spcPts val="0"/>
              </a:spcAft>
              <a:buClr>
                <a:schemeClr val="dk1"/>
              </a:buClr>
              <a:buSzPts val="1400"/>
              <a:buFont typeface="Inter Light"/>
              <a:buNone/>
              <a:defRPr>
                <a:latin typeface="Inter Light"/>
                <a:ea typeface="Inter Light"/>
                <a:cs typeface="Inter Light"/>
                <a:sym typeface="Inter Light"/>
              </a:defRPr>
            </a:lvl5pPr>
            <a:lvl6pPr lvl="5">
              <a:spcBef>
                <a:spcPts val="0"/>
              </a:spcBef>
              <a:spcAft>
                <a:spcPts val="0"/>
              </a:spcAft>
              <a:buClr>
                <a:schemeClr val="dk1"/>
              </a:buClr>
              <a:buSzPts val="1400"/>
              <a:buFont typeface="Inter Light"/>
              <a:buNone/>
              <a:defRPr>
                <a:latin typeface="Inter Light"/>
                <a:ea typeface="Inter Light"/>
                <a:cs typeface="Inter Light"/>
                <a:sym typeface="Inter Light"/>
              </a:defRPr>
            </a:lvl6pPr>
            <a:lvl7pPr lvl="6">
              <a:spcBef>
                <a:spcPts val="0"/>
              </a:spcBef>
              <a:spcAft>
                <a:spcPts val="0"/>
              </a:spcAft>
              <a:buClr>
                <a:schemeClr val="dk1"/>
              </a:buClr>
              <a:buSzPts val="1400"/>
              <a:buFont typeface="Inter Light"/>
              <a:buNone/>
              <a:defRPr>
                <a:latin typeface="Inter Light"/>
                <a:ea typeface="Inter Light"/>
                <a:cs typeface="Inter Light"/>
                <a:sym typeface="Inter Light"/>
              </a:defRPr>
            </a:lvl7pPr>
            <a:lvl8pPr lvl="7">
              <a:spcBef>
                <a:spcPts val="0"/>
              </a:spcBef>
              <a:spcAft>
                <a:spcPts val="0"/>
              </a:spcAft>
              <a:buClr>
                <a:schemeClr val="dk1"/>
              </a:buClr>
              <a:buSzPts val="1400"/>
              <a:buFont typeface="Inter Light"/>
              <a:buNone/>
              <a:defRPr>
                <a:latin typeface="Inter Light"/>
                <a:ea typeface="Inter Light"/>
                <a:cs typeface="Inter Light"/>
                <a:sym typeface="Inter Light"/>
              </a:defRPr>
            </a:lvl8pPr>
            <a:lvl9pPr lvl="8">
              <a:spcBef>
                <a:spcPts val="0"/>
              </a:spcBef>
              <a:spcAft>
                <a:spcPts val="0"/>
              </a:spcAft>
              <a:buClr>
                <a:schemeClr val="dk1"/>
              </a:buClr>
              <a:buSzPts val="1400"/>
              <a:buFont typeface="Inter Light"/>
              <a:buNone/>
              <a:defRPr>
                <a:latin typeface="Inter Light"/>
                <a:ea typeface="Inter Light"/>
                <a:cs typeface="Inter Light"/>
                <a:sym typeface="Inter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CUSTOM_6_1">
    <p:bg>
      <p:bgPr>
        <a:gradFill>
          <a:gsLst>
            <a:gs pos="0">
              <a:schemeClr val="accent1"/>
            </a:gs>
            <a:gs pos="56000">
              <a:schemeClr val="lt1"/>
            </a:gs>
            <a:gs pos="100000">
              <a:schemeClr val="dk2"/>
            </a:gs>
          </a:gsLst>
          <a:path path="circle">
            <a:fillToRect b="50%" l="50%" r="50%" t="50%"/>
          </a:path>
          <a:tileRect/>
        </a:gradFill>
      </p:bgPr>
    </p:bg>
    <p:spTree>
      <p:nvGrpSpPr>
        <p:cNvPr id="1749" name="Shape 1749"/>
        <p:cNvGrpSpPr/>
        <p:nvPr/>
      </p:nvGrpSpPr>
      <p:grpSpPr>
        <a:xfrm>
          <a:off x="0" y="0"/>
          <a:ext cx="0" cy="0"/>
          <a:chOff x="0" y="0"/>
          <a:chExt cx="0" cy="0"/>
        </a:xfrm>
      </p:grpSpPr>
      <p:sp>
        <p:nvSpPr>
          <p:cNvPr id="1750" name="Google Shape;1750;p121"/>
          <p:cNvSpPr/>
          <p:nvPr/>
        </p:nvSpPr>
        <p:spPr>
          <a:xfrm>
            <a:off x="0" y="2074125"/>
            <a:ext cx="9144000" cy="30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751" name="Google Shape;1751;p121"/>
          <p:cNvSpPr txBox="1"/>
          <p:nvPr>
            <p:ph type="title"/>
          </p:nvPr>
        </p:nvSpPr>
        <p:spPr>
          <a:xfrm>
            <a:off x="288150" y="2601375"/>
            <a:ext cx="6417900" cy="2417100"/>
          </a:xfrm>
          <a:prstGeom prst="rect">
            <a:avLst/>
          </a:prstGeom>
        </p:spPr>
        <p:txBody>
          <a:bodyPr anchorCtr="0" anchor="b" bIns="91425" lIns="0" spcFirstLastPara="1" rIns="0" wrap="square" tIns="91425">
            <a:noAutofit/>
          </a:bodyPr>
          <a:lstStyle>
            <a:lvl1pPr lvl="0">
              <a:spcBef>
                <a:spcPts val="0"/>
              </a:spcBef>
              <a:spcAft>
                <a:spcPts val="0"/>
              </a:spcAft>
              <a:buClr>
                <a:schemeClr val="dk1"/>
              </a:buClr>
              <a:buSzPts val="2000"/>
              <a:buFont typeface="Inter Light"/>
              <a:buNone/>
              <a:defRPr sz="2000">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2" name="Google Shape;1752;p121"/>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53" name="Google Shape;1753;p121"/>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Findings">
  <p:cSld name="CUSTOM_7_1_1_1">
    <p:bg>
      <p:bgPr>
        <a:solidFill>
          <a:schemeClr val="dk2"/>
        </a:solidFill>
      </p:bgPr>
    </p:bg>
    <p:spTree>
      <p:nvGrpSpPr>
        <p:cNvPr id="1754" name="Shape 1754"/>
        <p:cNvGrpSpPr/>
        <p:nvPr/>
      </p:nvGrpSpPr>
      <p:grpSpPr>
        <a:xfrm>
          <a:off x="0" y="0"/>
          <a:ext cx="0" cy="0"/>
          <a:chOff x="0" y="0"/>
          <a:chExt cx="0" cy="0"/>
        </a:xfrm>
      </p:grpSpPr>
      <p:sp>
        <p:nvSpPr>
          <p:cNvPr id="1755" name="Google Shape;1755;p122"/>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56" name="Google Shape;1756;p122"/>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757" name="Google Shape;1757;p122"/>
          <p:cNvSpPr/>
          <p:nvPr/>
        </p:nvSpPr>
        <p:spPr>
          <a:xfrm>
            <a:off x="-6550" y="-1100"/>
            <a:ext cx="371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758" name="Google Shape;1758;p122"/>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59" name="Google Shape;1759;p122"/>
          <p:cNvSpPr txBox="1"/>
          <p:nvPr>
            <p:ph type="title"/>
          </p:nvPr>
        </p:nvSpPr>
        <p:spPr>
          <a:xfrm>
            <a:off x="277450" y="923825"/>
            <a:ext cx="2987700" cy="593700"/>
          </a:xfrm>
          <a:prstGeom prst="rect">
            <a:avLst/>
          </a:prstGeom>
        </p:spPr>
        <p:txBody>
          <a:bodyPr anchorCtr="0" anchor="t" bIns="0" lIns="0" spcFirstLastPara="1" rIns="0" wrap="square" tIns="0">
            <a:spAutoFit/>
          </a:bodyPr>
          <a:lstStyle>
            <a:lvl1pPr lvl="0">
              <a:spcBef>
                <a:spcPts val="0"/>
              </a:spcBef>
              <a:spcAft>
                <a:spcPts val="0"/>
              </a:spcAft>
              <a:buSzPts val="2000"/>
              <a:buFont typeface="Inter"/>
              <a:buNone/>
              <a:defRPr b="1" sz="2000"/>
            </a:lvl1pPr>
            <a:lvl2pPr lvl="1">
              <a:spcBef>
                <a:spcPts val="0"/>
              </a:spcBef>
              <a:spcAft>
                <a:spcPts val="0"/>
              </a:spcAft>
              <a:buSzPts val="2000"/>
              <a:buFont typeface="Inter"/>
              <a:buNone/>
              <a:defRPr b="1" sz="2000"/>
            </a:lvl2pPr>
            <a:lvl3pPr lvl="2">
              <a:spcBef>
                <a:spcPts val="0"/>
              </a:spcBef>
              <a:spcAft>
                <a:spcPts val="0"/>
              </a:spcAft>
              <a:buSzPts val="2000"/>
              <a:buFont typeface="Inter"/>
              <a:buNone/>
              <a:defRPr b="1" sz="2000"/>
            </a:lvl3pPr>
            <a:lvl4pPr lvl="3">
              <a:spcBef>
                <a:spcPts val="0"/>
              </a:spcBef>
              <a:spcAft>
                <a:spcPts val="0"/>
              </a:spcAft>
              <a:buSzPts val="2000"/>
              <a:buFont typeface="Inter"/>
              <a:buNone/>
              <a:defRPr b="1" sz="2000"/>
            </a:lvl4pPr>
            <a:lvl5pPr lvl="4">
              <a:spcBef>
                <a:spcPts val="0"/>
              </a:spcBef>
              <a:spcAft>
                <a:spcPts val="0"/>
              </a:spcAft>
              <a:buSzPts val="2000"/>
              <a:buFont typeface="Inter"/>
              <a:buNone/>
              <a:defRPr b="1" sz="2000"/>
            </a:lvl5pPr>
            <a:lvl6pPr lvl="5">
              <a:spcBef>
                <a:spcPts val="0"/>
              </a:spcBef>
              <a:spcAft>
                <a:spcPts val="0"/>
              </a:spcAft>
              <a:buSzPts val="2000"/>
              <a:buFont typeface="Inter"/>
              <a:buNone/>
              <a:defRPr b="1" sz="2000"/>
            </a:lvl6pPr>
            <a:lvl7pPr lvl="6">
              <a:spcBef>
                <a:spcPts val="0"/>
              </a:spcBef>
              <a:spcAft>
                <a:spcPts val="0"/>
              </a:spcAft>
              <a:buSzPts val="2000"/>
              <a:buFont typeface="Inter"/>
              <a:buNone/>
              <a:defRPr b="1" sz="2000"/>
            </a:lvl7pPr>
            <a:lvl8pPr lvl="7">
              <a:spcBef>
                <a:spcPts val="0"/>
              </a:spcBef>
              <a:spcAft>
                <a:spcPts val="0"/>
              </a:spcAft>
              <a:buSzPts val="2000"/>
              <a:buFont typeface="Inter"/>
              <a:buNone/>
              <a:defRPr b="1" sz="2000"/>
            </a:lvl8pPr>
            <a:lvl9pPr lvl="8">
              <a:spcBef>
                <a:spcPts val="0"/>
              </a:spcBef>
              <a:spcAft>
                <a:spcPts val="0"/>
              </a:spcAft>
              <a:buSzPts val="2000"/>
              <a:buFont typeface="Inter"/>
              <a:buNone/>
              <a:defRPr b="1" sz="2000"/>
            </a:lvl9pPr>
          </a:lstStyle>
          <a:p/>
        </p:txBody>
      </p:sp>
      <p:sp>
        <p:nvSpPr>
          <p:cNvPr id="1760" name="Google Shape;1760;p122"/>
          <p:cNvSpPr txBox="1"/>
          <p:nvPr>
            <p:ph idx="1" type="subTitle"/>
          </p:nvPr>
        </p:nvSpPr>
        <p:spPr>
          <a:xfrm>
            <a:off x="277450" y="615150"/>
            <a:ext cx="2987700" cy="130500"/>
          </a:xfrm>
          <a:prstGeom prst="rect">
            <a:avLst/>
          </a:prstGeom>
        </p:spPr>
        <p:txBody>
          <a:bodyPr anchorCtr="0" anchor="t" bIns="0" lIns="0" spcFirstLastPara="1" rIns="0" wrap="square" tIns="0">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1" name="Google Shape;1761;p122"/>
          <p:cNvSpPr txBox="1"/>
          <p:nvPr>
            <p:ph idx="2" type="subTitle"/>
          </p:nvPr>
        </p:nvSpPr>
        <p:spPr>
          <a:xfrm>
            <a:off x="4013550" y="561373"/>
            <a:ext cx="2987700" cy="242400"/>
          </a:xfrm>
          <a:prstGeom prst="rect">
            <a:avLst/>
          </a:prstGeom>
        </p:spPr>
        <p:txBody>
          <a:bodyPr anchorCtr="0" anchor="t" bIns="0" lIns="0" spcFirstLastPara="1" rIns="0" wrap="square" tIns="0">
            <a:noAutofit/>
          </a:bodyPr>
          <a:lstStyle>
            <a:lvl1pPr lvl="0">
              <a:spcBef>
                <a:spcPts val="0"/>
              </a:spcBef>
              <a:spcAft>
                <a:spcPts val="0"/>
              </a:spcAft>
              <a:buSzPts val="14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2" name="Google Shape;1762;p122"/>
          <p:cNvSpPr txBox="1"/>
          <p:nvPr>
            <p:ph idx="3" type="subTitle"/>
          </p:nvPr>
        </p:nvSpPr>
        <p:spPr>
          <a:xfrm>
            <a:off x="4341300" y="1082075"/>
            <a:ext cx="4849500" cy="1002600"/>
          </a:xfrm>
          <a:prstGeom prst="rect">
            <a:avLst/>
          </a:prstGeom>
        </p:spPr>
        <p:txBody>
          <a:bodyPr anchorCtr="0" anchor="t" bIns="0" lIns="0" spcFirstLastPara="1" rIns="0" wrap="square" tIns="0">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Font typeface="Inter Light"/>
              <a:buNone/>
              <a:defRPr sz="1200">
                <a:latin typeface="Inter Light"/>
                <a:ea typeface="Inter Light"/>
                <a:cs typeface="Inter Light"/>
                <a:sym typeface="Inter Light"/>
              </a:defRPr>
            </a:lvl2pPr>
            <a:lvl3pPr lvl="2">
              <a:spcBef>
                <a:spcPts val="0"/>
              </a:spcBef>
              <a:spcAft>
                <a:spcPts val="0"/>
              </a:spcAft>
              <a:buSzPts val="1200"/>
              <a:buFont typeface="Inter Light"/>
              <a:buNone/>
              <a:defRPr sz="1200">
                <a:latin typeface="Inter Light"/>
                <a:ea typeface="Inter Light"/>
                <a:cs typeface="Inter Light"/>
                <a:sym typeface="Inter Light"/>
              </a:defRPr>
            </a:lvl3pPr>
            <a:lvl4pPr lvl="3">
              <a:spcBef>
                <a:spcPts val="0"/>
              </a:spcBef>
              <a:spcAft>
                <a:spcPts val="0"/>
              </a:spcAft>
              <a:buSzPts val="1200"/>
              <a:buFont typeface="Inter Light"/>
              <a:buNone/>
              <a:defRPr sz="1200">
                <a:latin typeface="Inter Light"/>
                <a:ea typeface="Inter Light"/>
                <a:cs typeface="Inter Light"/>
                <a:sym typeface="Inter Light"/>
              </a:defRPr>
            </a:lvl4pPr>
            <a:lvl5pPr lvl="4">
              <a:spcBef>
                <a:spcPts val="0"/>
              </a:spcBef>
              <a:spcAft>
                <a:spcPts val="0"/>
              </a:spcAft>
              <a:buSzPts val="1200"/>
              <a:buFont typeface="Inter Light"/>
              <a:buNone/>
              <a:defRPr sz="1200">
                <a:latin typeface="Inter Light"/>
                <a:ea typeface="Inter Light"/>
                <a:cs typeface="Inter Light"/>
                <a:sym typeface="Inter Light"/>
              </a:defRPr>
            </a:lvl5pPr>
            <a:lvl6pPr lvl="5">
              <a:spcBef>
                <a:spcPts val="0"/>
              </a:spcBef>
              <a:spcAft>
                <a:spcPts val="0"/>
              </a:spcAft>
              <a:buSzPts val="1200"/>
              <a:buFont typeface="Inter Light"/>
              <a:buNone/>
              <a:defRPr sz="1200">
                <a:latin typeface="Inter Light"/>
                <a:ea typeface="Inter Light"/>
                <a:cs typeface="Inter Light"/>
                <a:sym typeface="Inter Light"/>
              </a:defRPr>
            </a:lvl6pPr>
            <a:lvl7pPr lvl="6">
              <a:spcBef>
                <a:spcPts val="0"/>
              </a:spcBef>
              <a:spcAft>
                <a:spcPts val="0"/>
              </a:spcAft>
              <a:buSzPts val="1200"/>
              <a:buFont typeface="Inter Light"/>
              <a:buNone/>
              <a:defRPr sz="1200">
                <a:latin typeface="Inter Light"/>
                <a:ea typeface="Inter Light"/>
                <a:cs typeface="Inter Light"/>
                <a:sym typeface="Inter Light"/>
              </a:defRPr>
            </a:lvl7pPr>
            <a:lvl8pPr lvl="7">
              <a:spcBef>
                <a:spcPts val="0"/>
              </a:spcBef>
              <a:spcAft>
                <a:spcPts val="0"/>
              </a:spcAft>
              <a:buSzPts val="1200"/>
              <a:buFont typeface="Inter Light"/>
              <a:buNone/>
              <a:defRPr sz="1200">
                <a:latin typeface="Inter Light"/>
                <a:ea typeface="Inter Light"/>
                <a:cs typeface="Inter Light"/>
                <a:sym typeface="Inter Light"/>
              </a:defRPr>
            </a:lvl8pPr>
            <a:lvl9pPr lvl="8">
              <a:spcBef>
                <a:spcPts val="0"/>
              </a:spcBef>
              <a:spcAft>
                <a:spcPts val="0"/>
              </a:spcAft>
              <a:buSzPts val="1200"/>
              <a:buFont typeface="Inter Light"/>
              <a:buNone/>
              <a:defRPr sz="1200">
                <a:latin typeface="Inter Light"/>
                <a:ea typeface="Inter Light"/>
                <a:cs typeface="Inter Light"/>
                <a:sym typeface="Inter Light"/>
              </a:defRPr>
            </a:lvl9pPr>
          </a:lstStyle>
          <a:p/>
        </p:txBody>
      </p:sp>
      <p:sp>
        <p:nvSpPr>
          <p:cNvPr id="1763" name="Google Shape;1763;p122"/>
          <p:cNvSpPr txBox="1"/>
          <p:nvPr>
            <p:ph hasCustomPrompt="1" idx="4" type="title"/>
          </p:nvPr>
        </p:nvSpPr>
        <p:spPr>
          <a:xfrm>
            <a:off x="6797450" y="2617100"/>
            <a:ext cx="1765500" cy="665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Font typeface="Inter"/>
              <a:buChar char="●"/>
              <a:defRPr sz="4800"/>
            </a:lvl1pPr>
            <a:lvl2pPr lvl="1" algn="ctr">
              <a:spcBef>
                <a:spcPts val="0"/>
              </a:spcBef>
              <a:spcAft>
                <a:spcPts val="0"/>
              </a:spcAft>
              <a:buClr>
                <a:schemeClr val="dk1"/>
              </a:buClr>
              <a:buSzPts val="4800"/>
              <a:buFont typeface="Inter"/>
              <a:buChar char="○"/>
              <a:defRPr sz="4800"/>
            </a:lvl2pPr>
            <a:lvl3pPr lvl="2" algn="ctr">
              <a:spcBef>
                <a:spcPts val="0"/>
              </a:spcBef>
              <a:spcAft>
                <a:spcPts val="0"/>
              </a:spcAft>
              <a:buClr>
                <a:schemeClr val="dk1"/>
              </a:buClr>
              <a:buSzPts val="4800"/>
              <a:buFont typeface="Inter"/>
              <a:buChar char="■"/>
              <a:defRPr sz="4800"/>
            </a:lvl3pPr>
            <a:lvl4pPr lvl="3" algn="ctr">
              <a:spcBef>
                <a:spcPts val="0"/>
              </a:spcBef>
              <a:spcAft>
                <a:spcPts val="0"/>
              </a:spcAft>
              <a:buClr>
                <a:schemeClr val="dk1"/>
              </a:buClr>
              <a:buSzPts val="4800"/>
              <a:buFont typeface="Inter"/>
              <a:buChar char="●"/>
              <a:defRPr sz="4800"/>
            </a:lvl4pPr>
            <a:lvl5pPr lvl="4" algn="ctr">
              <a:spcBef>
                <a:spcPts val="0"/>
              </a:spcBef>
              <a:spcAft>
                <a:spcPts val="0"/>
              </a:spcAft>
              <a:buClr>
                <a:schemeClr val="dk1"/>
              </a:buClr>
              <a:buSzPts val="4800"/>
              <a:buFont typeface="Inter"/>
              <a:buChar char="○"/>
              <a:defRPr sz="4800"/>
            </a:lvl5pPr>
            <a:lvl6pPr lvl="5" algn="ctr">
              <a:spcBef>
                <a:spcPts val="0"/>
              </a:spcBef>
              <a:spcAft>
                <a:spcPts val="0"/>
              </a:spcAft>
              <a:buClr>
                <a:schemeClr val="dk1"/>
              </a:buClr>
              <a:buSzPts val="4800"/>
              <a:buFont typeface="Inter"/>
              <a:buChar char="■"/>
              <a:defRPr sz="4800"/>
            </a:lvl6pPr>
            <a:lvl7pPr lvl="6" algn="ctr">
              <a:spcBef>
                <a:spcPts val="0"/>
              </a:spcBef>
              <a:spcAft>
                <a:spcPts val="0"/>
              </a:spcAft>
              <a:buClr>
                <a:schemeClr val="dk1"/>
              </a:buClr>
              <a:buSzPts val="4800"/>
              <a:buFont typeface="Inter"/>
              <a:buChar char="●"/>
              <a:defRPr sz="4800"/>
            </a:lvl7pPr>
            <a:lvl8pPr lvl="7" algn="ctr">
              <a:spcBef>
                <a:spcPts val="0"/>
              </a:spcBef>
              <a:spcAft>
                <a:spcPts val="0"/>
              </a:spcAft>
              <a:buClr>
                <a:schemeClr val="dk1"/>
              </a:buClr>
              <a:buSzPts val="4800"/>
              <a:buFont typeface="Inter"/>
              <a:buChar char="○"/>
              <a:defRPr sz="4800"/>
            </a:lvl8pPr>
            <a:lvl9pPr lvl="8" algn="ctr">
              <a:spcBef>
                <a:spcPts val="0"/>
              </a:spcBef>
              <a:spcAft>
                <a:spcPts val="0"/>
              </a:spcAft>
              <a:buClr>
                <a:schemeClr val="dk1"/>
              </a:buClr>
              <a:buSzPts val="4800"/>
              <a:buFont typeface="Inter"/>
              <a:buChar char="■"/>
              <a:defRPr sz="4800"/>
            </a:lvl9pPr>
          </a:lstStyle>
          <a:p>
            <a:r>
              <a:t>xx%</a:t>
            </a:r>
          </a:p>
        </p:txBody>
      </p:sp>
      <p:sp>
        <p:nvSpPr>
          <p:cNvPr id="1764" name="Google Shape;1764;p122"/>
          <p:cNvSpPr txBox="1"/>
          <p:nvPr>
            <p:ph hasCustomPrompt="1" idx="5" type="title"/>
          </p:nvPr>
        </p:nvSpPr>
        <p:spPr>
          <a:xfrm>
            <a:off x="4189575" y="2617100"/>
            <a:ext cx="1765500" cy="665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Font typeface="Inter"/>
              <a:buChar char="●"/>
              <a:defRPr sz="4800"/>
            </a:lvl1pPr>
            <a:lvl2pPr lvl="1" algn="ctr">
              <a:spcBef>
                <a:spcPts val="0"/>
              </a:spcBef>
              <a:spcAft>
                <a:spcPts val="0"/>
              </a:spcAft>
              <a:buClr>
                <a:schemeClr val="dk1"/>
              </a:buClr>
              <a:buSzPts val="4800"/>
              <a:buFont typeface="Inter"/>
              <a:buChar char="○"/>
              <a:defRPr sz="4800"/>
            </a:lvl2pPr>
            <a:lvl3pPr lvl="2" algn="ctr">
              <a:spcBef>
                <a:spcPts val="0"/>
              </a:spcBef>
              <a:spcAft>
                <a:spcPts val="0"/>
              </a:spcAft>
              <a:buClr>
                <a:schemeClr val="dk1"/>
              </a:buClr>
              <a:buSzPts val="4800"/>
              <a:buFont typeface="Inter"/>
              <a:buChar char="■"/>
              <a:defRPr sz="4800"/>
            </a:lvl3pPr>
            <a:lvl4pPr lvl="3" algn="ctr">
              <a:spcBef>
                <a:spcPts val="0"/>
              </a:spcBef>
              <a:spcAft>
                <a:spcPts val="0"/>
              </a:spcAft>
              <a:buClr>
                <a:schemeClr val="dk1"/>
              </a:buClr>
              <a:buSzPts val="4800"/>
              <a:buFont typeface="Inter"/>
              <a:buChar char="●"/>
              <a:defRPr sz="4800"/>
            </a:lvl4pPr>
            <a:lvl5pPr lvl="4" algn="ctr">
              <a:spcBef>
                <a:spcPts val="0"/>
              </a:spcBef>
              <a:spcAft>
                <a:spcPts val="0"/>
              </a:spcAft>
              <a:buClr>
                <a:schemeClr val="dk1"/>
              </a:buClr>
              <a:buSzPts val="4800"/>
              <a:buFont typeface="Inter"/>
              <a:buChar char="○"/>
              <a:defRPr sz="4800"/>
            </a:lvl5pPr>
            <a:lvl6pPr lvl="5" algn="ctr">
              <a:spcBef>
                <a:spcPts val="0"/>
              </a:spcBef>
              <a:spcAft>
                <a:spcPts val="0"/>
              </a:spcAft>
              <a:buClr>
                <a:schemeClr val="dk1"/>
              </a:buClr>
              <a:buSzPts val="4800"/>
              <a:buFont typeface="Inter"/>
              <a:buChar char="■"/>
              <a:defRPr sz="4800"/>
            </a:lvl6pPr>
            <a:lvl7pPr lvl="6" algn="ctr">
              <a:spcBef>
                <a:spcPts val="0"/>
              </a:spcBef>
              <a:spcAft>
                <a:spcPts val="0"/>
              </a:spcAft>
              <a:buClr>
                <a:schemeClr val="dk1"/>
              </a:buClr>
              <a:buSzPts val="4800"/>
              <a:buFont typeface="Inter"/>
              <a:buChar char="●"/>
              <a:defRPr sz="4800"/>
            </a:lvl7pPr>
            <a:lvl8pPr lvl="7" algn="ctr">
              <a:spcBef>
                <a:spcPts val="0"/>
              </a:spcBef>
              <a:spcAft>
                <a:spcPts val="0"/>
              </a:spcAft>
              <a:buClr>
                <a:schemeClr val="dk1"/>
              </a:buClr>
              <a:buSzPts val="4800"/>
              <a:buFont typeface="Inter"/>
              <a:buChar char="○"/>
              <a:defRPr sz="4800"/>
            </a:lvl8pPr>
            <a:lvl9pPr lvl="8" algn="ctr">
              <a:spcBef>
                <a:spcPts val="0"/>
              </a:spcBef>
              <a:spcAft>
                <a:spcPts val="0"/>
              </a:spcAft>
              <a:buClr>
                <a:schemeClr val="dk1"/>
              </a:buClr>
              <a:buSzPts val="4800"/>
              <a:buFont typeface="Inter"/>
              <a:buChar char="■"/>
              <a:defRPr sz="4800"/>
            </a:lvl9pPr>
          </a:lstStyle>
          <a:p>
            <a:r>
              <a:t>xx%</a:t>
            </a:r>
          </a:p>
        </p:txBody>
      </p:sp>
      <p:sp>
        <p:nvSpPr>
          <p:cNvPr id="1765" name="Google Shape;1765;p122"/>
          <p:cNvSpPr txBox="1"/>
          <p:nvPr>
            <p:ph idx="6" type="subTitle"/>
          </p:nvPr>
        </p:nvSpPr>
        <p:spPr>
          <a:xfrm>
            <a:off x="3999850" y="4176775"/>
            <a:ext cx="2138100" cy="683400"/>
          </a:xfrm>
          <a:prstGeom prst="rect">
            <a:avLst/>
          </a:prstGeom>
        </p:spPr>
        <p:txBody>
          <a:bodyPr anchorCtr="0" anchor="t" bIns="0" lIns="0" spcFirstLastPara="1" rIns="0" wrap="square" tIns="0">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766" name="Google Shape;1766;p122"/>
          <p:cNvSpPr txBox="1"/>
          <p:nvPr>
            <p:ph idx="7" type="subTitle"/>
          </p:nvPr>
        </p:nvSpPr>
        <p:spPr>
          <a:xfrm>
            <a:off x="4189575" y="3348875"/>
            <a:ext cx="1765500" cy="155700"/>
          </a:xfrm>
          <a:prstGeom prst="rect">
            <a:avLst/>
          </a:prstGeom>
        </p:spPr>
        <p:txBody>
          <a:bodyPr anchorCtr="0" anchor="t" bIns="0" lIns="0" spcFirstLastPara="1" rIns="0" wrap="square" tIns="0">
            <a:noAutofit/>
          </a:bodyPr>
          <a:lstStyle>
            <a:lvl1pPr lvl="0" algn="ctr">
              <a:spcBef>
                <a:spcPts val="0"/>
              </a:spcBef>
              <a:spcAft>
                <a:spcPts val="0"/>
              </a:spcAft>
              <a:buSzPts val="900"/>
              <a:buFont typeface="Inter Medium"/>
              <a:buNone/>
              <a:defRPr sz="900">
                <a:latin typeface="Inter Medium"/>
                <a:ea typeface="Inter Medium"/>
                <a:cs typeface="Inter Medium"/>
                <a:sym typeface="Inter Medium"/>
              </a:defRPr>
            </a:lvl1pPr>
            <a:lvl2pPr lvl="1" algn="ctr">
              <a:spcBef>
                <a:spcPts val="0"/>
              </a:spcBef>
              <a:spcAft>
                <a:spcPts val="0"/>
              </a:spcAft>
              <a:buSzPts val="900"/>
              <a:buNone/>
              <a:defRPr sz="900"/>
            </a:lvl2pPr>
            <a:lvl3pPr lvl="2" algn="ctr">
              <a:spcBef>
                <a:spcPts val="0"/>
              </a:spcBef>
              <a:spcAft>
                <a:spcPts val="0"/>
              </a:spcAft>
              <a:buSzPts val="900"/>
              <a:buNone/>
              <a:defRPr sz="900"/>
            </a:lvl3pPr>
            <a:lvl4pPr lvl="3" algn="ctr">
              <a:spcBef>
                <a:spcPts val="0"/>
              </a:spcBef>
              <a:spcAft>
                <a:spcPts val="0"/>
              </a:spcAft>
              <a:buSzPts val="900"/>
              <a:buNone/>
              <a:defRPr sz="900"/>
            </a:lvl4pPr>
            <a:lvl5pPr lvl="4" algn="ctr">
              <a:spcBef>
                <a:spcPts val="0"/>
              </a:spcBef>
              <a:spcAft>
                <a:spcPts val="0"/>
              </a:spcAft>
              <a:buSzPts val="900"/>
              <a:buNone/>
              <a:defRPr sz="900"/>
            </a:lvl5pPr>
            <a:lvl6pPr lvl="5" algn="ctr">
              <a:spcBef>
                <a:spcPts val="0"/>
              </a:spcBef>
              <a:spcAft>
                <a:spcPts val="0"/>
              </a:spcAft>
              <a:buSzPts val="900"/>
              <a:buNone/>
              <a:defRPr sz="900"/>
            </a:lvl6pPr>
            <a:lvl7pPr lvl="6" algn="ctr">
              <a:spcBef>
                <a:spcPts val="0"/>
              </a:spcBef>
              <a:spcAft>
                <a:spcPts val="0"/>
              </a:spcAft>
              <a:buSzPts val="900"/>
              <a:buNone/>
              <a:defRPr sz="900"/>
            </a:lvl7pPr>
            <a:lvl8pPr lvl="7" algn="ctr">
              <a:spcBef>
                <a:spcPts val="0"/>
              </a:spcBef>
              <a:spcAft>
                <a:spcPts val="0"/>
              </a:spcAft>
              <a:buSzPts val="900"/>
              <a:buNone/>
              <a:defRPr sz="900"/>
            </a:lvl8pPr>
            <a:lvl9pPr lvl="8" algn="ctr">
              <a:spcBef>
                <a:spcPts val="0"/>
              </a:spcBef>
              <a:spcAft>
                <a:spcPts val="0"/>
              </a:spcAft>
              <a:buSzPts val="900"/>
              <a:buNone/>
              <a:defRPr sz="900"/>
            </a:lvl9pPr>
          </a:lstStyle>
          <a:p/>
        </p:txBody>
      </p:sp>
      <p:sp>
        <p:nvSpPr>
          <p:cNvPr id="1767" name="Google Shape;1767;p122"/>
          <p:cNvSpPr txBox="1"/>
          <p:nvPr>
            <p:ph idx="8" type="subTitle"/>
          </p:nvPr>
        </p:nvSpPr>
        <p:spPr>
          <a:xfrm>
            <a:off x="6797450" y="3348875"/>
            <a:ext cx="1765500" cy="155700"/>
          </a:xfrm>
          <a:prstGeom prst="rect">
            <a:avLst/>
          </a:prstGeom>
        </p:spPr>
        <p:txBody>
          <a:bodyPr anchorCtr="0" anchor="t" bIns="0" lIns="0" spcFirstLastPara="1" rIns="0" wrap="square" tIns="0">
            <a:noAutofit/>
          </a:bodyPr>
          <a:lstStyle>
            <a:lvl1pPr lvl="0" algn="ctr">
              <a:spcBef>
                <a:spcPts val="0"/>
              </a:spcBef>
              <a:spcAft>
                <a:spcPts val="0"/>
              </a:spcAft>
              <a:buSzPts val="900"/>
              <a:buFont typeface="Inter Medium"/>
              <a:buNone/>
              <a:defRPr sz="900">
                <a:latin typeface="Inter Medium"/>
                <a:ea typeface="Inter Medium"/>
                <a:cs typeface="Inter Medium"/>
                <a:sym typeface="Inter Medium"/>
              </a:defRPr>
            </a:lvl1pPr>
            <a:lvl2pPr lvl="1" algn="ctr">
              <a:spcBef>
                <a:spcPts val="0"/>
              </a:spcBef>
              <a:spcAft>
                <a:spcPts val="0"/>
              </a:spcAft>
              <a:buSzPts val="900"/>
              <a:buNone/>
              <a:defRPr sz="900"/>
            </a:lvl2pPr>
            <a:lvl3pPr lvl="2" algn="ctr">
              <a:spcBef>
                <a:spcPts val="0"/>
              </a:spcBef>
              <a:spcAft>
                <a:spcPts val="0"/>
              </a:spcAft>
              <a:buSzPts val="900"/>
              <a:buNone/>
              <a:defRPr sz="900"/>
            </a:lvl3pPr>
            <a:lvl4pPr lvl="3" algn="ctr">
              <a:spcBef>
                <a:spcPts val="0"/>
              </a:spcBef>
              <a:spcAft>
                <a:spcPts val="0"/>
              </a:spcAft>
              <a:buSzPts val="900"/>
              <a:buNone/>
              <a:defRPr sz="900"/>
            </a:lvl4pPr>
            <a:lvl5pPr lvl="4" algn="ctr">
              <a:spcBef>
                <a:spcPts val="0"/>
              </a:spcBef>
              <a:spcAft>
                <a:spcPts val="0"/>
              </a:spcAft>
              <a:buSzPts val="900"/>
              <a:buNone/>
              <a:defRPr sz="900"/>
            </a:lvl5pPr>
            <a:lvl6pPr lvl="5" algn="ctr">
              <a:spcBef>
                <a:spcPts val="0"/>
              </a:spcBef>
              <a:spcAft>
                <a:spcPts val="0"/>
              </a:spcAft>
              <a:buSzPts val="900"/>
              <a:buNone/>
              <a:defRPr sz="900"/>
            </a:lvl6pPr>
            <a:lvl7pPr lvl="6" algn="ctr">
              <a:spcBef>
                <a:spcPts val="0"/>
              </a:spcBef>
              <a:spcAft>
                <a:spcPts val="0"/>
              </a:spcAft>
              <a:buSzPts val="900"/>
              <a:buNone/>
              <a:defRPr sz="900"/>
            </a:lvl7pPr>
            <a:lvl8pPr lvl="7" algn="ctr">
              <a:spcBef>
                <a:spcPts val="0"/>
              </a:spcBef>
              <a:spcAft>
                <a:spcPts val="0"/>
              </a:spcAft>
              <a:buSzPts val="900"/>
              <a:buNone/>
              <a:defRPr sz="900"/>
            </a:lvl8pPr>
            <a:lvl9pPr lvl="8" algn="ctr">
              <a:spcBef>
                <a:spcPts val="0"/>
              </a:spcBef>
              <a:spcAft>
                <a:spcPts val="0"/>
              </a:spcAft>
              <a:buSzPts val="900"/>
              <a:buNone/>
              <a:defRPr sz="900"/>
            </a:lvl9pPr>
          </a:lstStyle>
          <a:p/>
        </p:txBody>
      </p:sp>
      <p:sp>
        <p:nvSpPr>
          <p:cNvPr id="1768" name="Google Shape;1768;p122"/>
          <p:cNvSpPr txBox="1"/>
          <p:nvPr>
            <p:ph idx="9" type="subTitle"/>
          </p:nvPr>
        </p:nvSpPr>
        <p:spPr>
          <a:xfrm>
            <a:off x="4053900" y="1082075"/>
            <a:ext cx="486000" cy="10026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69" name="Google Shape;1769;p122"/>
          <p:cNvSpPr txBox="1"/>
          <p:nvPr>
            <p:ph idx="13" type="subTitle"/>
          </p:nvPr>
        </p:nvSpPr>
        <p:spPr>
          <a:xfrm>
            <a:off x="4341300" y="1460445"/>
            <a:ext cx="4849500" cy="1002600"/>
          </a:xfrm>
          <a:prstGeom prst="rect">
            <a:avLst/>
          </a:prstGeom>
        </p:spPr>
        <p:txBody>
          <a:bodyPr anchorCtr="0" anchor="t" bIns="0" lIns="0" spcFirstLastPara="1" rIns="0" wrap="square" tIns="0">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Font typeface="Inter Light"/>
              <a:buNone/>
              <a:defRPr sz="1200">
                <a:latin typeface="Inter Light"/>
                <a:ea typeface="Inter Light"/>
                <a:cs typeface="Inter Light"/>
                <a:sym typeface="Inter Light"/>
              </a:defRPr>
            </a:lvl2pPr>
            <a:lvl3pPr lvl="2">
              <a:spcBef>
                <a:spcPts val="0"/>
              </a:spcBef>
              <a:spcAft>
                <a:spcPts val="0"/>
              </a:spcAft>
              <a:buSzPts val="1200"/>
              <a:buFont typeface="Inter Light"/>
              <a:buNone/>
              <a:defRPr sz="1200">
                <a:latin typeface="Inter Light"/>
                <a:ea typeface="Inter Light"/>
                <a:cs typeface="Inter Light"/>
                <a:sym typeface="Inter Light"/>
              </a:defRPr>
            </a:lvl3pPr>
            <a:lvl4pPr lvl="3">
              <a:spcBef>
                <a:spcPts val="0"/>
              </a:spcBef>
              <a:spcAft>
                <a:spcPts val="0"/>
              </a:spcAft>
              <a:buSzPts val="1200"/>
              <a:buFont typeface="Inter Light"/>
              <a:buNone/>
              <a:defRPr sz="1200">
                <a:latin typeface="Inter Light"/>
                <a:ea typeface="Inter Light"/>
                <a:cs typeface="Inter Light"/>
                <a:sym typeface="Inter Light"/>
              </a:defRPr>
            </a:lvl4pPr>
            <a:lvl5pPr lvl="4">
              <a:spcBef>
                <a:spcPts val="0"/>
              </a:spcBef>
              <a:spcAft>
                <a:spcPts val="0"/>
              </a:spcAft>
              <a:buSzPts val="1200"/>
              <a:buFont typeface="Inter Light"/>
              <a:buNone/>
              <a:defRPr sz="1200">
                <a:latin typeface="Inter Light"/>
                <a:ea typeface="Inter Light"/>
                <a:cs typeface="Inter Light"/>
                <a:sym typeface="Inter Light"/>
              </a:defRPr>
            </a:lvl5pPr>
            <a:lvl6pPr lvl="5">
              <a:spcBef>
                <a:spcPts val="0"/>
              </a:spcBef>
              <a:spcAft>
                <a:spcPts val="0"/>
              </a:spcAft>
              <a:buSzPts val="1200"/>
              <a:buFont typeface="Inter Light"/>
              <a:buNone/>
              <a:defRPr sz="1200">
                <a:latin typeface="Inter Light"/>
                <a:ea typeface="Inter Light"/>
                <a:cs typeface="Inter Light"/>
                <a:sym typeface="Inter Light"/>
              </a:defRPr>
            </a:lvl6pPr>
            <a:lvl7pPr lvl="6">
              <a:spcBef>
                <a:spcPts val="0"/>
              </a:spcBef>
              <a:spcAft>
                <a:spcPts val="0"/>
              </a:spcAft>
              <a:buSzPts val="1200"/>
              <a:buFont typeface="Inter Light"/>
              <a:buNone/>
              <a:defRPr sz="1200">
                <a:latin typeface="Inter Light"/>
                <a:ea typeface="Inter Light"/>
                <a:cs typeface="Inter Light"/>
                <a:sym typeface="Inter Light"/>
              </a:defRPr>
            </a:lvl7pPr>
            <a:lvl8pPr lvl="7">
              <a:spcBef>
                <a:spcPts val="0"/>
              </a:spcBef>
              <a:spcAft>
                <a:spcPts val="0"/>
              </a:spcAft>
              <a:buSzPts val="1200"/>
              <a:buFont typeface="Inter Light"/>
              <a:buNone/>
              <a:defRPr sz="1200">
                <a:latin typeface="Inter Light"/>
                <a:ea typeface="Inter Light"/>
                <a:cs typeface="Inter Light"/>
                <a:sym typeface="Inter Light"/>
              </a:defRPr>
            </a:lvl8pPr>
            <a:lvl9pPr lvl="8">
              <a:spcBef>
                <a:spcPts val="0"/>
              </a:spcBef>
              <a:spcAft>
                <a:spcPts val="0"/>
              </a:spcAft>
              <a:buSzPts val="1200"/>
              <a:buFont typeface="Inter Light"/>
              <a:buNone/>
              <a:defRPr sz="1200">
                <a:latin typeface="Inter Light"/>
                <a:ea typeface="Inter Light"/>
                <a:cs typeface="Inter Light"/>
                <a:sym typeface="Inter Light"/>
              </a:defRPr>
            </a:lvl9pPr>
          </a:lstStyle>
          <a:p/>
        </p:txBody>
      </p:sp>
      <p:sp>
        <p:nvSpPr>
          <p:cNvPr id="1770" name="Google Shape;1770;p122"/>
          <p:cNvSpPr txBox="1"/>
          <p:nvPr>
            <p:ph idx="14" type="subTitle"/>
          </p:nvPr>
        </p:nvSpPr>
        <p:spPr>
          <a:xfrm>
            <a:off x="4053900" y="1460445"/>
            <a:ext cx="486000" cy="10026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71" name="Google Shape;1771;p122"/>
          <p:cNvSpPr txBox="1"/>
          <p:nvPr>
            <p:ph idx="15" type="subTitle"/>
          </p:nvPr>
        </p:nvSpPr>
        <p:spPr>
          <a:xfrm>
            <a:off x="4341300" y="1840801"/>
            <a:ext cx="4849500" cy="1002600"/>
          </a:xfrm>
          <a:prstGeom prst="rect">
            <a:avLst/>
          </a:prstGeom>
        </p:spPr>
        <p:txBody>
          <a:bodyPr anchorCtr="0" anchor="t" bIns="0" lIns="0" spcFirstLastPara="1" rIns="0" wrap="square" tIns="0">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Font typeface="Inter Light"/>
              <a:buNone/>
              <a:defRPr sz="1200">
                <a:latin typeface="Inter Light"/>
                <a:ea typeface="Inter Light"/>
                <a:cs typeface="Inter Light"/>
                <a:sym typeface="Inter Light"/>
              </a:defRPr>
            </a:lvl2pPr>
            <a:lvl3pPr lvl="2">
              <a:spcBef>
                <a:spcPts val="0"/>
              </a:spcBef>
              <a:spcAft>
                <a:spcPts val="0"/>
              </a:spcAft>
              <a:buSzPts val="1200"/>
              <a:buFont typeface="Inter Light"/>
              <a:buNone/>
              <a:defRPr sz="1200">
                <a:latin typeface="Inter Light"/>
                <a:ea typeface="Inter Light"/>
                <a:cs typeface="Inter Light"/>
                <a:sym typeface="Inter Light"/>
              </a:defRPr>
            </a:lvl3pPr>
            <a:lvl4pPr lvl="3">
              <a:spcBef>
                <a:spcPts val="0"/>
              </a:spcBef>
              <a:spcAft>
                <a:spcPts val="0"/>
              </a:spcAft>
              <a:buSzPts val="1200"/>
              <a:buFont typeface="Inter Light"/>
              <a:buNone/>
              <a:defRPr sz="1200">
                <a:latin typeface="Inter Light"/>
                <a:ea typeface="Inter Light"/>
                <a:cs typeface="Inter Light"/>
                <a:sym typeface="Inter Light"/>
              </a:defRPr>
            </a:lvl4pPr>
            <a:lvl5pPr lvl="4">
              <a:spcBef>
                <a:spcPts val="0"/>
              </a:spcBef>
              <a:spcAft>
                <a:spcPts val="0"/>
              </a:spcAft>
              <a:buSzPts val="1200"/>
              <a:buFont typeface="Inter Light"/>
              <a:buNone/>
              <a:defRPr sz="1200">
                <a:latin typeface="Inter Light"/>
                <a:ea typeface="Inter Light"/>
                <a:cs typeface="Inter Light"/>
                <a:sym typeface="Inter Light"/>
              </a:defRPr>
            </a:lvl5pPr>
            <a:lvl6pPr lvl="5">
              <a:spcBef>
                <a:spcPts val="0"/>
              </a:spcBef>
              <a:spcAft>
                <a:spcPts val="0"/>
              </a:spcAft>
              <a:buSzPts val="1200"/>
              <a:buFont typeface="Inter Light"/>
              <a:buNone/>
              <a:defRPr sz="1200">
                <a:latin typeface="Inter Light"/>
                <a:ea typeface="Inter Light"/>
                <a:cs typeface="Inter Light"/>
                <a:sym typeface="Inter Light"/>
              </a:defRPr>
            </a:lvl6pPr>
            <a:lvl7pPr lvl="6">
              <a:spcBef>
                <a:spcPts val="0"/>
              </a:spcBef>
              <a:spcAft>
                <a:spcPts val="0"/>
              </a:spcAft>
              <a:buSzPts val="1200"/>
              <a:buFont typeface="Inter Light"/>
              <a:buNone/>
              <a:defRPr sz="1200">
                <a:latin typeface="Inter Light"/>
                <a:ea typeface="Inter Light"/>
                <a:cs typeface="Inter Light"/>
                <a:sym typeface="Inter Light"/>
              </a:defRPr>
            </a:lvl7pPr>
            <a:lvl8pPr lvl="7">
              <a:spcBef>
                <a:spcPts val="0"/>
              </a:spcBef>
              <a:spcAft>
                <a:spcPts val="0"/>
              </a:spcAft>
              <a:buSzPts val="1200"/>
              <a:buFont typeface="Inter Light"/>
              <a:buNone/>
              <a:defRPr sz="1200">
                <a:latin typeface="Inter Light"/>
                <a:ea typeface="Inter Light"/>
                <a:cs typeface="Inter Light"/>
                <a:sym typeface="Inter Light"/>
              </a:defRPr>
            </a:lvl8pPr>
            <a:lvl9pPr lvl="8">
              <a:spcBef>
                <a:spcPts val="0"/>
              </a:spcBef>
              <a:spcAft>
                <a:spcPts val="0"/>
              </a:spcAft>
              <a:buSzPts val="1200"/>
              <a:buFont typeface="Inter Light"/>
              <a:buNone/>
              <a:defRPr sz="1200">
                <a:latin typeface="Inter Light"/>
                <a:ea typeface="Inter Light"/>
                <a:cs typeface="Inter Light"/>
                <a:sym typeface="Inter Light"/>
              </a:defRPr>
            </a:lvl9pPr>
          </a:lstStyle>
          <a:p/>
        </p:txBody>
      </p:sp>
      <p:sp>
        <p:nvSpPr>
          <p:cNvPr id="1772" name="Google Shape;1772;p122"/>
          <p:cNvSpPr txBox="1"/>
          <p:nvPr>
            <p:ph idx="16" type="subTitle"/>
          </p:nvPr>
        </p:nvSpPr>
        <p:spPr>
          <a:xfrm>
            <a:off x="4053900" y="1840801"/>
            <a:ext cx="486000" cy="10026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73" name="Google Shape;1773;p122"/>
          <p:cNvSpPr txBox="1"/>
          <p:nvPr>
            <p:ph idx="17" type="subTitle"/>
          </p:nvPr>
        </p:nvSpPr>
        <p:spPr>
          <a:xfrm>
            <a:off x="6539262" y="3947400"/>
            <a:ext cx="1257600" cy="45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Font typeface="Inter Medium"/>
              <a:buNone/>
              <a:defRPr sz="1000">
                <a:latin typeface="Inter Medium"/>
                <a:ea typeface="Inter Medium"/>
                <a:cs typeface="Inter Medium"/>
                <a:sym typeface="Inter Medium"/>
              </a:defRPr>
            </a:lvl1pPr>
            <a:lvl2pPr lvl="1" algn="ctr">
              <a:spcBef>
                <a:spcPts val="0"/>
              </a:spcBef>
              <a:spcAft>
                <a:spcPts val="0"/>
              </a:spcAft>
              <a:buSzPts val="1000"/>
              <a:buFont typeface="Inter Medium"/>
              <a:buNone/>
              <a:defRPr sz="1000">
                <a:latin typeface="Inter Medium"/>
                <a:ea typeface="Inter Medium"/>
                <a:cs typeface="Inter Medium"/>
                <a:sym typeface="Inter Medium"/>
              </a:defRPr>
            </a:lvl2pPr>
            <a:lvl3pPr lvl="2" algn="ctr">
              <a:spcBef>
                <a:spcPts val="0"/>
              </a:spcBef>
              <a:spcAft>
                <a:spcPts val="0"/>
              </a:spcAft>
              <a:buSzPts val="1000"/>
              <a:buFont typeface="Inter Medium"/>
              <a:buNone/>
              <a:defRPr sz="1000">
                <a:latin typeface="Inter Medium"/>
                <a:ea typeface="Inter Medium"/>
                <a:cs typeface="Inter Medium"/>
                <a:sym typeface="Inter Medium"/>
              </a:defRPr>
            </a:lvl3pPr>
            <a:lvl4pPr lvl="3" algn="ctr">
              <a:spcBef>
                <a:spcPts val="0"/>
              </a:spcBef>
              <a:spcAft>
                <a:spcPts val="0"/>
              </a:spcAft>
              <a:buSzPts val="1000"/>
              <a:buFont typeface="Inter Medium"/>
              <a:buNone/>
              <a:defRPr sz="1000">
                <a:latin typeface="Inter Medium"/>
                <a:ea typeface="Inter Medium"/>
                <a:cs typeface="Inter Medium"/>
                <a:sym typeface="Inter Medium"/>
              </a:defRPr>
            </a:lvl4pPr>
            <a:lvl5pPr lvl="4" algn="ctr">
              <a:spcBef>
                <a:spcPts val="0"/>
              </a:spcBef>
              <a:spcAft>
                <a:spcPts val="0"/>
              </a:spcAft>
              <a:buSzPts val="1000"/>
              <a:buFont typeface="Inter Medium"/>
              <a:buNone/>
              <a:defRPr sz="1000">
                <a:latin typeface="Inter Medium"/>
                <a:ea typeface="Inter Medium"/>
                <a:cs typeface="Inter Medium"/>
                <a:sym typeface="Inter Medium"/>
              </a:defRPr>
            </a:lvl5pPr>
            <a:lvl6pPr lvl="5" algn="ctr">
              <a:spcBef>
                <a:spcPts val="0"/>
              </a:spcBef>
              <a:spcAft>
                <a:spcPts val="0"/>
              </a:spcAft>
              <a:buSzPts val="1000"/>
              <a:buFont typeface="Inter Medium"/>
              <a:buNone/>
              <a:defRPr sz="1000">
                <a:latin typeface="Inter Medium"/>
                <a:ea typeface="Inter Medium"/>
                <a:cs typeface="Inter Medium"/>
                <a:sym typeface="Inter Medium"/>
              </a:defRPr>
            </a:lvl6pPr>
            <a:lvl7pPr lvl="6" algn="ctr">
              <a:spcBef>
                <a:spcPts val="0"/>
              </a:spcBef>
              <a:spcAft>
                <a:spcPts val="0"/>
              </a:spcAft>
              <a:buSzPts val="1000"/>
              <a:buFont typeface="Inter Medium"/>
              <a:buNone/>
              <a:defRPr sz="1000">
                <a:latin typeface="Inter Medium"/>
                <a:ea typeface="Inter Medium"/>
                <a:cs typeface="Inter Medium"/>
                <a:sym typeface="Inter Medium"/>
              </a:defRPr>
            </a:lvl7pPr>
            <a:lvl8pPr lvl="7" algn="ctr">
              <a:spcBef>
                <a:spcPts val="0"/>
              </a:spcBef>
              <a:spcAft>
                <a:spcPts val="0"/>
              </a:spcAft>
              <a:buSzPts val="1000"/>
              <a:buFont typeface="Inter Medium"/>
              <a:buNone/>
              <a:defRPr sz="1000">
                <a:latin typeface="Inter Medium"/>
                <a:ea typeface="Inter Medium"/>
                <a:cs typeface="Inter Medium"/>
                <a:sym typeface="Inter Medium"/>
              </a:defRPr>
            </a:lvl8pPr>
            <a:lvl9pPr lvl="8" algn="ctr">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74" name="Google Shape;1774;p122"/>
          <p:cNvSpPr txBox="1"/>
          <p:nvPr>
            <p:ph idx="18" type="subTitle"/>
          </p:nvPr>
        </p:nvSpPr>
        <p:spPr>
          <a:xfrm>
            <a:off x="7801698" y="3947400"/>
            <a:ext cx="1257600" cy="45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Font typeface="Inter Medium"/>
              <a:buNone/>
              <a:defRPr sz="1000">
                <a:latin typeface="Inter Medium"/>
                <a:ea typeface="Inter Medium"/>
                <a:cs typeface="Inter Medium"/>
                <a:sym typeface="Inter Medium"/>
              </a:defRPr>
            </a:lvl1pPr>
            <a:lvl2pPr lvl="1" algn="ctr">
              <a:spcBef>
                <a:spcPts val="0"/>
              </a:spcBef>
              <a:spcAft>
                <a:spcPts val="0"/>
              </a:spcAft>
              <a:buSzPts val="1000"/>
              <a:buFont typeface="Inter Medium"/>
              <a:buNone/>
              <a:defRPr sz="1000">
                <a:latin typeface="Inter Medium"/>
                <a:ea typeface="Inter Medium"/>
                <a:cs typeface="Inter Medium"/>
                <a:sym typeface="Inter Medium"/>
              </a:defRPr>
            </a:lvl2pPr>
            <a:lvl3pPr lvl="2" algn="ctr">
              <a:spcBef>
                <a:spcPts val="0"/>
              </a:spcBef>
              <a:spcAft>
                <a:spcPts val="0"/>
              </a:spcAft>
              <a:buSzPts val="1000"/>
              <a:buFont typeface="Inter Medium"/>
              <a:buNone/>
              <a:defRPr sz="1000">
                <a:latin typeface="Inter Medium"/>
                <a:ea typeface="Inter Medium"/>
                <a:cs typeface="Inter Medium"/>
                <a:sym typeface="Inter Medium"/>
              </a:defRPr>
            </a:lvl3pPr>
            <a:lvl4pPr lvl="3" algn="ctr">
              <a:spcBef>
                <a:spcPts val="0"/>
              </a:spcBef>
              <a:spcAft>
                <a:spcPts val="0"/>
              </a:spcAft>
              <a:buSzPts val="1000"/>
              <a:buFont typeface="Inter Medium"/>
              <a:buNone/>
              <a:defRPr sz="1000">
                <a:latin typeface="Inter Medium"/>
                <a:ea typeface="Inter Medium"/>
                <a:cs typeface="Inter Medium"/>
                <a:sym typeface="Inter Medium"/>
              </a:defRPr>
            </a:lvl4pPr>
            <a:lvl5pPr lvl="4" algn="ctr">
              <a:spcBef>
                <a:spcPts val="0"/>
              </a:spcBef>
              <a:spcAft>
                <a:spcPts val="0"/>
              </a:spcAft>
              <a:buSzPts val="1000"/>
              <a:buFont typeface="Inter Medium"/>
              <a:buNone/>
              <a:defRPr sz="1000">
                <a:latin typeface="Inter Medium"/>
                <a:ea typeface="Inter Medium"/>
                <a:cs typeface="Inter Medium"/>
                <a:sym typeface="Inter Medium"/>
              </a:defRPr>
            </a:lvl5pPr>
            <a:lvl6pPr lvl="5" algn="ctr">
              <a:spcBef>
                <a:spcPts val="0"/>
              </a:spcBef>
              <a:spcAft>
                <a:spcPts val="0"/>
              </a:spcAft>
              <a:buSzPts val="1000"/>
              <a:buFont typeface="Inter Medium"/>
              <a:buNone/>
              <a:defRPr sz="1000">
                <a:latin typeface="Inter Medium"/>
                <a:ea typeface="Inter Medium"/>
                <a:cs typeface="Inter Medium"/>
                <a:sym typeface="Inter Medium"/>
              </a:defRPr>
            </a:lvl6pPr>
            <a:lvl7pPr lvl="6" algn="ctr">
              <a:spcBef>
                <a:spcPts val="0"/>
              </a:spcBef>
              <a:spcAft>
                <a:spcPts val="0"/>
              </a:spcAft>
              <a:buSzPts val="1000"/>
              <a:buFont typeface="Inter Medium"/>
              <a:buNone/>
              <a:defRPr sz="1000">
                <a:latin typeface="Inter Medium"/>
                <a:ea typeface="Inter Medium"/>
                <a:cs typeface="Inter Medium"/>
                <a:sym typeface="Inter Medium"/>
              </a:defRPr>
            </a:lvl7pPr>
            <a:lvl8pPr lvl="7" algn="ctr">
              <a:spcBef>
                <a:spcPts val="0"/>
              </a:spcBef>
              <a:spcAft>
                <a:spcPts val="0"/>
              </a:spcAft>
              <a:buSzPts val="1000"/>
              <a:buFont typeface="Inter Medium"/>
              <a:buNone/>
              <a:defRPr sz="1000">
                <a:latin typeface="Inter Medium"/>
                <a:ea typeface="Inter Medium"/>
                <a:cs typeface="Inter Medium"/>
                <a:sym typeface="Inter Medium"/>
              </a:defRPr>
            </a:lvl8pPr>
            <a:lvl9pPr lvl="8" algn="ctr">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75" name="Google Shape;1775;p122"/>
          <p:cNvSpPr txBox="1"/>
          <p:nvPr>
            <p:ph idx="19" type="subTitle"/>
          </p:nvPr>
        </p:nvSpPr>
        <p:spPr>
          <a:xfrm>
            <a:off x="6533000" y="4482875"/>
            <a:ext cx="2520000" cy="593700"/>
          </a:xfrm>
          <a:prstGeom prst="rect">
            <a:avLst/>
          </a:prstGeom>
        </p:spPr>
        <p:txBody>
          <a:bodyPr anchorCtr="0" anchor="t" bIns="91425" lIns="91425" spcFirstLastPara="1" rIns="91425" wrap="square" tIns="91425">
            <a:noAutofit/>
          </a:bodyPr>
          <a:lstStyle>
            <a:lvl1pPr lvl="0" algn="ctr">
              <a:spcBef>
                <a:spcPts val="0"/>
              </a:spcBef>
              <a:spcAft>
                <a:spcPts val="0"/>
              </a:spcAft>
              <a:buSzPts val="1000"/>
              <a:buFont typeface="Inter Medium"/>
              <a:buNone/>
              <a:defRPr sz="1000">
                <a:latin typeface="Inter Medium"/>
                <a:ea typeface="Inter Medium"/>
                <a:cs typeface="Inter Medium"/>
                <a:sym typeface="Inter Medium"/>
              </a:defRPr>
            </a:lvl1pPr>
            <a:lvl2pPr lvl="1" algn="ctr">
              <a:spcBef>
                <a:spcPts val="0"/>
              </a:spcBef>
              <a:spcAft>
                <a:spcPts val="0"/>
              </a:spcAft>
              <a:buSzPts val="1000"/>
              <a:buFont typeface="Inter Medium"/>
              <a:buNone/>
              <a:defRPr sz="1000">
                <a:latin typeface="Inter Medium"/>
                <a:ea typeface="Inter Medium"/>
                <a:cs typeface="Inter Medium"/>
                <a:sym typeface="Inter Medium"/>
              </a:defRPr>
            </a:lvl2pPr>
            <a:lvl3pPr lvl="2" algn="ctr">
              <a:spcBef>
                <a:spcPts val="0"/>
              </a:spcBef>
              <a:spcAft>
                <a:spcPts val="0"/>
              </a:spcAft>
              <a:buSzPts val="1000"/>
              <a:buFont typeface="Inter Medium"/>
              <a:buNone/>
              <a:defRPr sz="1000">
                <a:latin typeface="Inter Medium"/>
                <a:ea typeface="Inter Medium"/>
                <a:cs typeface="Inter Medium"/>
                <a:sym typeface="Inter Medium"/>
              </a:defRPr>
            </a:lvl3pPr>
            <a:lvl4pPr lvl="3" algn="ctr">
              <a:spcBef>
                <a:spcPts val="0"/>
              </a:spcBef>
              <a:spcAft>
                <a:spcPts val="0"/>
              </a:spcAft>
              <a:buSzPts val="1000"/>
              <a:buFont typeface="Inter Medium"/>
              <a:buNone/>
              <a:defRPr sz="1000">
                <a:latin typeface="Inter Medium"/>
                <a:ea typeface="Inter Medium"/>
                <a:cs typeface="Inter Medium"/>
                <a:sym typeface="Inter Medium"/>
              </a:defRPr>
            </a:lvl4pPr>
            <a:lvl5pPr lvl="4" algn="ctr">
              <a:spcBef>
                <a:spcPts val="0"/>
              </a:spcBef>
              <a:spcAft>
                <a:spcPts val="0"/>
              </a:spcAft>
              <a:buSzPts val="1000"/>
              <a:buFont typeface="Inter Medium"/>
              <a:buNone/>
              <a:defRPr sz="1000">
                <a:latin typeface="Inter Medium"/>
                <a:ea typeface="Inter Medium"/>
                <a:cs typeface="Inter Medium"/>
                <a:sym typeface="Inter Medium"/>
              </a:defRPr>
            </a:lvl5pPr>
            <a:lvl6pPr lvl="5" algn="ctr">
              <a:spcBef>
                <a:spcPts val="0"/>
              </a:spcBef>
              <a:spcAft>
                <a:spcPts val="0"/>
              </a:spcAft>
              <a:buSzPts val="1000"/>
              <a:buFont typeface="Inter Medium"/>
              <a:buNone/>
              <a:defRPr sz="1000">
                <a:latin typeface="Inter Medium"/>
                <a:ea typeface="Inter Medium"/>
                <a:cs typeface="Inter Medium"/>
                <a:sym typeface="Inter Medium"/>
              </a:defRPr>
            </a:lvl6pPr>
            <a:lvl7pPr lvl="6" algn="ctr">
              <a:spcBef>
                <a:spcPts val="0"/>
              </a:spcBef>
              <a:spcAft>
                <a:spcPts val="0"/>
              </a:spcAft>
              <a:buSzPts val="1000"/>
              <a:buFont typeface="Inter Medium"/>
              <a:buNone/>
              <a:defRPr sz="1000">
                <a:latin typeface="Inter Medium"/>
                <a:ea typeface="Inter Medium"/>
                <a:cs typeface="Inter Medium"/>
                <a:sym typeface="Inter Medium"/>
              </a:defRPr>
            </a:lvl7pPr>
            <a:lvl8pPr lvl="7" algn="ctr">
              <a:spcBef>
                <a:spcPts val="0"/>
              </a:spcBef>
              <a:spcAft>
                <a:spcPts val="0"/>
              </a:spcAft>
              <a:buSzPts val="1000"/>
              <a:buFont typeface="Inter Medium"/>
              <a:buNone/>
              <a:defRPr sz="1000">
                <a:latin typeface="Inter Medium"/>
                <a:ea typeface="Inter Medium"/>
                <a:cs typeface="Inter Medium"/>
                <a:sym typeface="Inter Medium"/>
              </a:defRPr>
            </a:lvl8pPr>
            <a:lvl9pPr lvl="8" algn="ctr">
              <a:spcBef>
                <a:spcPts val="0"/>
              </a:spcBef>
              <a:spcAft>
                <a:spcPts val="0"/>
              </a:spcAft>
              <a:buSzPts val="1000"/>
              <a:buFont typeface="Inter Medium"/>
              <a:buNone/>
              <a:defRPr sz="1000">
                <a:latin typeface="Inter Medium"/>
                <a:ea typeface="Inter Medium"/>
                <a:cs typeface="Inter Medium"/>
                <a:sym typeface="Inter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p:cSld name="CUSTOM_21">
    <p:spTree>
      <p:nvGrpSpPr>
        <p:cNvPr id="1776" name="Shape 1776"/>
        <p:cNvGrpSpPr/>
        <p:nvPr/>
      </p:nvGrpSpPr>
      <p:grpSpPr>
        <a:xfrm>
          <a:off x="0" y="0"/>
          <a:ext cx="0" cy="0"/>
          <a:chOff x="0" y="0"/>
          <a:chExt cx="0" cy="0"/>
        </a:xfrm>
      </p:grpSpPr>
      <p:sp>
        <p:nvSpPr>
          <p:cNvPr id="1777" name="Google Shape;1777;p123"/>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778" name="Google Shape;1778;p123"/>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779" name="Google Shape;1779;p123"/>
          <p:cNvSpPr txBox="1"/>
          <p:nvPr>
            <p:ph idx="1" type="subTitle"/>
          </p:nvPr>
        </p:nvSpPr>
        <p:spPr>
          <a:xfrm>
            <a:off x="194920" y="2643283"/>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None/>
              <a:defRPr b="1"/>
            </a:lvl9pPr>
          </a:lstStyle>
          <a:p/>
        </p:txBody>
      </p:sp>
      <p:sp>
        <p:nvSpPr>
          <p:cNvPr id="1780" name="Google Shape;1780;p123"/>
          <p:cNvSpPr txBox="1"/>
          <p:nvPr>
            <p:ph idx="2" type="subTitle"/>
          </p:nvPr>
        </p:nvSpPr>
        <p:spPr>
          <a:xfrm>
            <a:off x="474545" y="3125283"/>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1" name="Google Shape;1781;p123"/>
          <p:cNvSpPr txBox="1"/>
          <p:nvPr>
            <p:ph idx="3" type="subTitle"/>
          </p:nvPr>
        </p:nvSpPr>
        <p:spPr>
          <a:xfrm>
            <a:off x="194920" y="3125283"/>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2" name="Google Shape;1782;p123"/>
          <p:cNvSpPr txBox="1"/>
          <p:nvPr>
            <p:ph idx="4" type="subTitle"/>
          </p:nvPr>
        </p:nvSpPr>
        <p:spPr>
          <a:xfrm>
            <a:off x="474545" y="3422908"/>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3" name="Google Shape;1783;p123"/>
          <p:cNvSpPr txBox="1"/>
          <p:nvPr>
            <p:ph idx="5" type="subTitle"/>
          </p:nvPr>
        </p:nvSpPr>
        <p:spPr>
          <a:xfrm>
            <a:off x="194920" y="3422908"/>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4" name="Google Shape;1784;p123"/>
          <p:cNvSpPr txBox="1"/>
          <p:nvPr>
            <p:ph idx="6" type="subTitle"/>
          </p:nvPr>
        </p:nvSpPr>
        <p:spPr>
          <a:xfrm>
            <a:off x="474545" y="3726508"/>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Inter Light"/>
              <a:buNone/>
              <a:defRPr sz="1200">
                <a:latin typeface="Inter Light"/>
                <a:ea typeface="Inter Light"/>
                <a:cs typeface="Inter Light"/>
                <a:sym typeface="Inter Light"/>
              </a:defRPr>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5" name="Google Shape;1785;p123"/>
          <p:cNvSpPr txBox="1"/>
          <p:nvPr>
            <p:ph idx="7" type="subTitle"/>
          </p:nvPr>
        </p:nvSpPr>
        <p:spPr>
          <a:xfrm>
            <a:off x="194920" y="3726508"/>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
        <p:nvSpPr>
          <p:cNvPr id="1786" name="Google Shape;1786;p123"/>
          <p:cNvSpPr txBox="1"/>
          <p:nvPr>
            <p:ph idx="8"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7" name="Google Shape;1787;p123"/>
          <p:cNvSpPr txBox="1"/>
          <p:nvPr>
            <p:ph type="title"/>
          </p:nvPr>
        </p:nvSpPr>
        <p:spPr>
          <a:xfrm>
            <a:off x="276526" y="832771"/>
            <a:ext cx="4206900" cy="771600"/>
          </a:xfrm>
          <a:prstGeom prst="rect">
            <a:avLst/>
          </a:prstGeom>
        </p:spPr>
        <p:txBody>
          <a:bodyPr anchorCtr="0" anchor="t" bIns="91425" lIns="0" spcFirstLastPara="1" rIns="0" wrap="square" tIns="91425">
            <a:noAutofit/>
          </a:bodyPr>
          <a:lstStyle>
            <a:lvl1pPr lvl="0">
              <a:spcBef>
                <a:spcPts val="0"/>
              </a:spcBef>
              <a:spcAft>
                <a:spcPts val="0"/>
              </a:spcAft>
              <a:buClr>
                <a:schemeClr val="dk1"/>
              </a:buClr>
              <a:buSzPts val="2000"/>
              <a:buFont typeface="Inter"/>
              <a:buNone/>
              <a:defRPr b="1" sz="2000"/>
            </a:lvl1pPr>
            <a:lvl2pPr lvl="1">
              <a:spcBef>
                <a:spcPts val="0"/>
              </a:spcBef>
              <a:spcAft>
                <a:spcPts val="0"/>
              </a:spcAft>
              <a:buSzPts val="1400"/>
              <a:buFont typeface="Inter"/>
              <a:buNone/>
              <a:defRPr b="1"/>
            </a:lvl2pPr>
            <a:lvl3pPr lvl="2">
              <a:spcBef>
                <a:spcPts val="0"/>
              </a:spcBef>
              <a:spcAft>
                <a:spcPts val="0"/>
              </a:spcAft>
              <a:buSzPts val="1400"/>
              <a:buFont typeface="Inter"/>
              <a:buNone/>
              <a:defRPr b="1"/>
            </a:lvl3pPr>
            <a:lvl4pPr lvl="3">
              <a:spcBef>
                <a:spcPts val="0"/>
              </a:spcBef>
              <a:spcAft>
                <a:spcPts val="0"/>
              </a:spcAft>
              <a:buSzPts val="1400"/>
              <a:buFont typeface="Inter"/>
              <a:buNone/>
              <a:defRPr b="1"/>
            </a:lvl4pPr>
            <a:lvl5pPr lvl="4">
              <a:spcBef>
                <a:spcPts val="0"/>
              </a:spcBef>
              <a:spcAft>
                <a:spcPts val="0"/>
              </a:spcAft>
              <a:buSzPts val="1400"/>
              <a:buFont typeface="Inter"/>
              <a:buNone/>
              <a:defRPr b="1"/>
            </a:lvl5pPr>
            <a:lvl6pPr lvl="5">
              <a:spcBef>
                <a:spcPts val="0"/>
              </a:spcBef>
              <a:spcAft>
                <a:spcPts val="0"/>
              </a:spcAft>
              <a:buSzPts val="1400"/>
              <a:buFont typeface="Inter"/>
              <a:buNone/>
              <a:defRPr b="1"/>
            </a:lvl6pPr>
            <a:lvl7pPr lvl="6">
              <a:spcBef>
                <a:spcPts val="0"/>
              </a:spcBef>
              <a:spcAft>
                <a:spcPts val="0"/>
              </a:spcAft>
              <a:buSzPts val="1400"/>
              <a:buFont typeface="Inter"/>
              <a:buNone/>
              <a:defRPr b="1"/>
            </a:lvl7pPr>
            <a:lvl8pPr lvl="7">
              <a:spcBef>
                <a:spcPts val="0"/>
              </a:spcBef>
              <a:spcAft>
                <a:spcPts val="0"/>
              </a:spcAft>
              <a:buSzPts val="1400"/>
              <a:buFont typeface="Inter"/>
              <a:buNone/>
              <a:defRPr b="1"/>
            </a:lvl8pPr>
            <a:lvl9pPr lvl="8">
              <a:spcBef>
                <a:spcPts val="0"/>
              </a:spcBef>
              <a:spcAft>
                <a:spcPts val="0"/>
              </a:spcAft>
              <a:buSzPts val="1400"/>
              <a:buFont typeface="Inter"/>
              <a:buNone/>
              <a:defRPr b="1"/>
            </a:lvl9pPr>
          </a:lstStyle>
          <a:p/>
        </p:txBody>
      </p:sp>
      <p:sp>
        <p:nvSpPr>
          <p:cNvPr id="1788" name="Google Shape;1788;p123"/>
          <p:cNvSpPr txBox="1"/>
          <p:nvPr>
            <p:ph idx="9" type="title"/>
          </p:nvPr>
        </p:nvSpPr>
        <p:spPr>
          <a:xfrm>
            <a:off x="276525" y="1138205"/>
            <a:ext cx="6013200" cy="573000"/>
          </a:xfrm>
          <a:prstGeom prst="rect">
            <a:avLst/>
          </a:prstGeom>
        </p:spPr>
        <p:txBody>
          <a:bodyPr anchorCtr="0" anchor="t" bIns="91425" lIns="0" spcFirstLastPara="1" rIns="0" wrap="square" tIns="91425">
            <a:noAutofit/>
          </a:bodyPr>
          <a:lstStyle>
            <a:lvl1pPr lvl="0">
              <a:spcBef>
                <a:spcPts val="0"/>
              </a:spcBef>
              <a:spcAft>
                <a:spcPts val="0"/>
              </a:spcAft>
              <a:buClr>
                <a:schemeClr val="dk1"/>
              </a:buClr>
              <a:buSzPts val="2000"/>
              <a:buFont typeface="Inter Light"/>
              <a:buNone/>
              <a:defRPr sz="2000">
                <a:latin typeface="Inter Light"/>
                <a:ea typeface="Inter Light"/>
                <a:cs typeface="Inter Light"/>
                <a:sym typeface="Inter Light"/>
              </a:defRPr>
            </a:lvl1pPr>
            <a:lvl2pPr lvl="1">
              <a:spcBef>
                <a:spcPts val="0"/>
              </a:spcBef>
              <a:spcAft>
                <a:spcPts val="0"/>
              </a:spcAft>
              <a:buSzPts val="1400"/>
              <a:buFont typeface="Inter Light"/>
              <a:buNone/>
              <a:defRPr>
                <a:latin typeface="Inter Light"/>
                <a:ea typeface="Inter Light"/>
                <a:cs typeface="Inter Light"/>
                <a:sym typeface="Inter Light"/>
              </a:defRPr>
            </a:lvl2pPr>
            <a:lvl3pPr lvl="2">
              <a:spcBef>
                <a:spcPts val="0"/>
              </a:spcBef>
              <a:spcAft>
                <a:spcPts val="0"/>
              </a:spcAft>
              <a:buSzPts val="1400"/>
              <a:buFont typeface="Inter Light"/>
              <a:buNone/>
              <a:defRPr>
                <a:latin typeface="Inter Light"/>
                <a:ea typeface="Inter Light"/>
                <a:cs typeface="Inter Light"/>
                <a:sym typeface="Inter Light"/>
              </a:defRPr>
            </a:lvl3pPr>
            <a:lvl4pPr lvl="3">
              <a:spcBef>
                <a:spcPts val="0"/>
              </a:spcBef>
              <a:spcAft>
                <a:spcPts val="0"/>
              </a:spcAft>
              <a:buSzPts val="1400"/>
              <a:buFont typeface="Inter Light"/>
              <a:buNone/>
              <a:defRPr>
                <a:latin typeface="Inter Light"/>
                <a:ea typeface="Inter Light"/>
                <a:cs typeface="Inter Light"/>
                <a:sym typeface="Inter Light"/>
              </a:defRPr>
            </a:lvl4pPr>
            <a:lvl5pPr lvl="4">
              <a:spcBef>
                <a:spcPts val="0"/>
              </a:spcBef>
              <a:spcAft>
                <a:spcPts val="0"/>
              </a:spcAft>
              <a:buSzPts val="1400"/>
              <a:buFont typeface="Inter Light"/>
              <a:buNone/>
              <a:defRPr>
                <a:latin typeface="Inter Light"/>
                <a:ea typeface="Inter Light"/>
                <a:cs typeface="Inter Light"/>
                <a:sym typeface="Inter Light"/>
              </a:defRPr>
            </a:lvl5pPr>
            <a:lvl6pPr lvl="5">
              <a:spcBef>
                <a:spcPts val="0"/>
              </a:spcBef>
              <a:spcAft>
                <a:spcPts val="0"/>
              </a:spcAft>
              <a:buSzPts val="1400"/>
              <a:buFont typeface="Inter Light"/>
              <a:buNone/>
              <a:defRPr>
                <a:latin typeface="Inter Light"/>
                <a:ea typeface="Inter Light"/>
                <a:cs typeface="Inter Light"/>
                <a:sym typeface="Inter Light"/>
              </a:defRPr>
            </a:lvl6pPr>
            <a:lvl7pPr lvl="6">
              <a:spcBef>
                <a:spcPts val="0"/>
              </a:spcBef>
              <a:spcAft>
                <a:spcPts val="0"/>
              </a:spcAft>
              <a:buSzPts val="1400"/>
              <a:buFont typeface="Inter Light"/>
              <a:buNone/>
              <a:defRPr>
                <a:latin typeface="Inter Light"/>
                <a:ea typeface="Inter Light"/>
                <a:cs typeface="Inter Light"/>
                <a:sym typeface="Inter Light"/>
              </a:defRPr>
            </a:lvl7pPr>
            <a:lvl8pPr lvl="7">
              <a:spcBef>
                <a:spcPts val="0"/>
              </a:spcBef>
              <a:spcAft>
                <a:spcPts val="0"/>
              </a:spcAft>
              <a:buSzPts val="1400"/>
              <a:buFont typeface="Inter Light"/>
              <a:buNone/>
              <a:defRPr>
                <a:latin typeface="Inter Light"/>
                <a:ea typeface="Inter Light"/>
                <a:cs typeface="Inter Light"/>
                <a:sym typeface="Inter Light"/>
              </a:defRPr>
            </a:lvl8pPr>
            <a:lvl9pPr lvl="8">
              <a:spcBef>
                <a:spcPts val="0"/>
              </a:spcBef>
              <a:spcAft>
                <a:spcPts val="0"/>
              </a:spcAft>
              <a:buSzPts val="1400"/>
              <a:buFont typeface="Inter Light"/>
              <a:buNone/>
              <a:defRPr>
                <a:latin typeface="Inter Light"/>
                <a:ea typeface="Inter Light"/>
                <a:cs typeface="Inter Light"/>
                <a:sym typeface="Inter Light"/>
              </a:defRPr>
            </a:lvl9pPr>
          </a:lstStyle>
          <a:p/>
        </p:txBody>
      </p:sp>
      <p:sp>
        <p:nvSpPr>
          <p:cNvPr id="1789" name="Google Shape;1789;p123"/>
          <p:cNvSpPr txBox="1"/>
          <p:nvPr>
            <p:ph idx="13" type="subTitle"/>
          </p:nvPr>
        </p:nvSpPr>
        <p:spPr>
          <a:xfrm>
            <a:off x="6289775" y="3863375"/>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SzPts val="1000"/>
              <a:buFont typeface="Inter Medium"/>
              <a:buNone/>
              <a:defRPr sz="1000">
                <a:latin typeface="Inter Medium"/>
                <a:ea typeface="Inter Medium"/>
                <a:cs typeface="Inter Medium"/>
                <a:sym typeface="Inter Medium"/>
              </a:defRPr>
            </a:lvl2pPr>
            <a:lvl3pPr lvl="2">
              <a:spcBef>
                <a:spcPts val="0"/>
              </a:spcBef>
              <a:spcAft>
                <a:spcPts val="0"/>
              </a:spcAft>
              <a:buSzPts val="1000"/>
              <a:buFont typeface="Inter Medium"/>
              <a:buNone/>
              <a:defRPr sz="1000">
                <a:latin typeface="Inter Medium"/>
                <a:ea typeface="Inter Medium"/>
                <a:cs typeface="Inter Medium"/>
                <a:sym typeface="Inter Medium"/>
              </a:defRPr>
            </a:lvl3pPr>
            <a:lvl4pPr lvl="3">
              <a:spcBef>
                <a:spcPts val="0"/>
              </a:spcBef>
              <a:spcAft>
                <a:spcPts val="0"/>
              </a:spcAft>
              <a:buSzPts val="1000"/>
              <a:buFont typeface="Inter Medium"/>
              <a:buNone/>
              <a:defRPr sz="1000">
                <a:latin typeface="Inter Medium"/>
                <a:ea typeface="Inter Medium"/>
                <a:cs typeface="Inter Medium"/>
                <a:sym typeface="Inter Medium"/>
              </a:defRPr>
            </a:lvl4pPr>
            <a:lvl5pPr lvl="4">
              <a:spcBef>
                <a:spcPts val="0"/>
              </a:spcBef>
              <a:spcAft>
                <a:spcPts val="0"/>
              </a:spcAft>
              <a:buSzPts val="1000"/>
              <a:buFont typeface="Inter Medium"/>
              <a:buNone/>
              <a:defRPr sz="1000">
                <a:latin typeface="Inter Medium"/>
                <a:ea typeface="Inter Medium"/>
                <a:cs typeface="Inter Medium"/>
                <a:sym typeface="Inter Medium"/>
              </a:defRPr>
            </a:lvl5pPr>
            <a:lvl6pPr lvl="5">
              <a:spcBef>
                <a:spcPts val="0"/>
              </a:spcBef>
              <a:spcAft>
                <a:spcPts val="0"/>
              </a:spcAft>
              <a:buSzPts val="1000"/>
              <a:buFont typeface="Inter Medium"/>
              <a:buNone/>
              <a:defRPr sz="1000">
                <a:latin typeface="Inter Medium"/>
                <a:ea typeface="Inter Medium"/>
                <a:cs typeface="Inter Medium"/>
                <a:sym typeface="Inter Medium"/>
              </a:defRPr>
            </a:lvl6pPr>
            <a:lvl7pPr lvl="6">
              <a:spcBef>
                <a:spcPts val="0"/>
              </a:spcBef>
              <a:spcAft>
                <a:spcPts val="0"/>
              </a:spcAft>
              <a:buSzPts val="1000"/>
              <a:buFont typeface="Inter Medium"/>
              <a:buNone/>
              <a:defRPr sz="1000">
                <a:latin typeface="Inter Medium"/>
                <a:ea typeface="Inter Medium"/>
                <a:cs typeface="Inter Medium"/>
                <a:sym typeface="Inter Medium"/>
              </a:defRPr>
            </a:lvl7pPr>
            <a:lvl8pPr lvl="7">
              <a:spcBef>
                <a:spcPts val="0"/>
              </a:spcBef>
              <a:spcAft>
                <a:spcPts val="0"/>
              </a:spcAft>
              <a:buSzPts val="1000"/>
              <a:buFont typeface="Inter Medium"/>
              <a:buNone/>
              <a:defRPr sz="1000">
                <a:latin typeface="Inter Medium"/>
                <a:ea typeface="Inter Medium"/>
                <a:cs typeface="Inter Medium"/>
                <a:sym typeface="Inter Medium"/>
              </a:defRPr>
            </a:lvl8pPr>
            <a:lvl9pPr lvl="8">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90" name="Google Shape;1790;p123"/>
          <p:cNvSpPr txBox="1"/>
          <p:nvPr>
            <p:ph idx="14" type="subTitle"/>
          </p:nvPr>
        </p:nvSpPr>
        <p:spPr>
          <a:xfrm>
            <a:off x="7377650" y="3863375"/>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SzPts val="1000"/>
              <a:buFont typeface="Inter Medium"/>
              <a:buNone/>
              <a:defRPr sz="1000">
                <a:latin typeface="Inter Medium"/>
                <a:ea typeface="Inter Medium"/>
                <a:cs typeface="Inter Medium"/>
                <a:sym typeface="Inter Medium"/>
              </a:defRPr>
            </a:lvl2pPr>
            <a:lvl3pPr lvl="2">
              <a:spcBef>
                <a:spcPts val="0"/>
              </a:spcBef>
              <a:spcAft>
                <a:spcPts val="0"/>
              </a:spcAft>
              <a:buSzPts val="1000"/>
              <a:buFont typeface="Inter Medium"/>
              <a:buNone/>
              <a:defRPr sz="1000">
                <a:latin typeface="Inter Medium"/>
                <a:ea typeface="Inter Medium"/>
                <a:cs typeface="Inter Medium"/>
                <a:sym typeface="Inter Medium"/>
              </a:defRPr>
            </a:lvl3pPr>
            <a:lvl4pPr lvl="3">
              <a:spcBef>
                <a:spcPts val="0"/>
              </a:spcBef>
              <a:spcAft>
                <a:spcPts val="0"/>
              </a:spcAft>
              <a:buSzPts val="1000"/>
              <a:buFont typeface="Inter Medium"/>
              <a:buNone/>
              <a:defRPr sz="1000">
                <a:latin typeface="Inter Medium"/>
                <a:ea typeface="Inter Medium"/>
                <a:cs typeface="Inter Medium"/>
                <a:sym typeface="Inter Medium"/>
              </a:defRPr>
            </a:lvl4pPr>
            <a:lvl5pPr lvl="4">
              <a:spcBef>
                <a:spcPts val="0"/>
              </a:spcBef>
              <a:spcAft>
                <a:spcPts val="0"/>
              </a:spcAft>
              <a:buSzPts val="1000"/>
              <a:buFont typeface="Inter Medium"/>
              <a:buNone/>
              <a:defRPr sz="1000">
                <a:latin typeface="Inter Medium"/>
                <a:ea typeface="Inter Medium"/>
                <a:cs typeface="Inter Medium"/>
                <a:sym typeface="Inter Medium"/>
              </a:defRPr>
            </a:lvl5pPr>
            <a:lvl6pPr lvl="5">
              <a:spcBef>
                <a:spcPts val="0"/>
              </a:spcBef>
              <a:spcAft>
                <a:spcPts val="0"/>
              </a:spcAft>
              <a:buSzPts val="1000"/>
              <a:buFont typeface="Inter Medium"/>
              <a:buNone/>
              <a:defRPr sz="1000">
                <a:latin typeface="Inter Medium"/>
                <a:ea typeface="Inter Medium"/>
                <a:cs typeface="Inter Medium"/>
                <a:sym typeface="Inter Medium"/>
              </a:defRPr>
            </a:lvl6pPr>
            <a:lvl7pPr lvl="6">
              <a:spcBef>
                <a:spcPts val="0"/>
              </a:spcBef>
              <a:spcAft>
                <a:spcPts val="0"/>
              </a:spcAft>
              <a:buSzPts val="1000"/>
              <a:buFont typeface="Inter Medium"/>
              <a:buNone/>
              <a:defRPr sz="1000">
                <a:latin typeface="Inter Medium"/>
                <a:ea typeface="Inter Medium"/>
                <a:cs typeface="Inter Medium"/>
                <a:sym typeface="Inter Medium"/>
              </a:defRPr>
            </a:lvl7pPr>
            <a:lvl8pPr lvl="7">
              <a:spcBef>
                <a:spcPts val="0"/>
              </a:spcBef>
              <a:spcAft>
                <a:spcPts val="0"/>
              </a:spcAft>
              <a:buSzPts val="1000"/>
              <a:buFont typeface="Inter Medium"/>
              <a:buNone/>
              <a:defRPr sz="1000">
                <a:latin typeface="Inter Medium"/>
                <a:ea typeface="Inter Medium"/>
                <a:cs typeface="Inter Medium"/>
                <a:sym typeface="Inter Medium"/>
              </a:defRPr>
            </a:lvl8pPr>
            <a:lvl9pPr lvl="8">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91" name="Google Shape;1791;p123"/>
          <p:cNvSpPr txBox="1"/>
          <p:nvPr>
            <p:ph idx="15" type="subTitle"/>
          </p:nvPr>
        </p:nvSpPr>
        <p:spPr>
          <a:xfrm>
            <a:off x="6715919" y="4307825"/>
            <a:ext cx="4983600" cy="3036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SzPts val="1000"/>
              <a:buFont typeface="Inter Medium"/>
              <a:buNone/>
              <a:defRPr sz="1000">
                <a:latin typeface="Inter Medium"/>
                <a:ea typeface="Inter Medium"/>
                <a:cs typeface="Inter Medium"/>
                <a:sym typeface="Inter Medium"/>
              </a:defRPr>
            </a:lvl2pPr>
            <a:lvl3pPr lvl="2">
              <a:spcBef>
                <a:spcPts val="0"/>
              </a:spcBef>
              <a:spcAft>
                <a:spcPts val="0"/>
              </a:spcAft>
              <a:buSzPts val="1000"/>
              <a:buFont typeface="Inter Medium"/>
              <a:buNone/>
              <a:defRPr sz="1000">
                <a:latin typeface="Inter Medium"/>
                <a:ea typeface="Inter Medium"/>
                <a:cs typeface="Inter Medium"/>
                <a:sym typeface="Inter Medium"/>
              </a:defRPr>
            </a:lvl3pPr>
            <a:lvl4pPr lvl="3">
              <a:spcBef>
                <a:spcPts val="0"/>
              </a:spcBef>
              <a:spcAft>
                <a:spcPts val="0"/>
              </a:spcAft>
              <a:buSzPts val="1000"/>
              <a:buFont typeface="Inter Medium"/>
              <a:buNone/>
              <a:defRPr sz="1000">
                <a:latin typeface="Inter Medium"/>
                <a:ea typeface="Inter Medium"/>
                <a:cs typeface="Inter Medium"/>
                <a:sym typeface="Inter Medium"/>
              </a:defRPr>
            </a:lvl4pPr>
            <a:lvl5pPr lvl="4">
              <a:spcBef>
                <a:spcPts val="0"/>
              </a:spcBef>
              <a:spcAft>
                <a:spcPts val="0"/>
              </a:spcAft>
              <a:buSzPts val="1000"/>
              <a:buFont typeface="Inter Medium"/>
              <a:buNone/>
              <a:defRPr sz="1000">
                <a:latin typeface="Inter Medium"/>
                <a:ea typeface="Inter Medium"/>
                <a:cs typeface="Inter Medium"/>
                <a:sym typeface="Inter Medium"/>
              </a:defRPr>
            </a:lvl5pPr>
            <a:lvl6pPr lvl="5">
              <a:spcBef>
                <a:spcPts val="0"/>
              </a:spcBef>
              <a:spcAft>
                <a:spcPts val="0"/>
              </a:spcAft>
              <a:buSzPts val="1000"/>
              <a:buFont typeface="Inter Medium"/>
              <a:buNone/>
              <a:defRPr sz="1000">
                <a:latin typeface="Inter Medium"/>
                <a:ea typeface="Inter Medium"/>
                <a:cs typeface="Inter Medium"/>
                <a:sym typeface="Inter Medium"/>
              </a:defRPr>
            </a:lvl6pPr>
            <a:lvl7pPr lvl="6">
              <a:spcBef>
                <a:spcPts val="0"/>
              </a:spcBef>
              <a:spcAft>
                <a:spcPts val="0"/>
              </a:spcAft>
              <a:buSzPts val="1000"/>
              <a:buFont typeface="Inter Medium"/>
              <a:buNone/>
              <a:defRPr sz="1000">
                <a:latin typeface="Inter Medium"/>
                <a:ea typeface="Inter Medium"/>
                <a:cs typeface="Inter Medium"/>
                <a:sym typeface="Inter Medium"/>
              </a:defRPr>
            </a:lvl7pPr>
            <a:lvl8pPr lvl="7">
              <a:spcBef>
                <a:spcPts val="0"/>
              </a:spcBef>
              <a:spcAft>
                <a:spcPts val="0"/>
              </a:spcAft>
              <a:buSzPts val="1000"/>
              <a:buFont typeface="Inter Medium"/>
              <a:buNone/>
              <a:defRPr sz="1000">
                <a:latin typeface="Inter Medium"/>
                <a:ea typeface="Inter Medium"/>
                <a:cs typeface="Inter Medium"/>
                <a:sym typeface="Inter Medium"/>
              </a:defRPr>
            </a:lvl8pPr>
            <a:lvl9pPr lvl="8">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92" name="Google Shape;1792;p123"/>
          <p:cNvSpPr txBox="1"/>
          <p:nvPr>
            <p:ph idx="16" type="subTitle"/>
          </p:nvPr>
        </p:nvSpPr>
        <p:spPr>
          <a:xfrm>
            <a:off x="4209333" y="4565962"/>
            <a:ext cx="1205400" cy="352500"/>
          </a:xfrm>
          <a:prstGeom prst="rect">
            <a:avLst/>
          </a:prstGeom>
        </p:spPr>
        <p:txBody>
          <a:bodyPr anchorCtr="0" anchor="t" bIns="0" lIns="0" spcFirstLastPara="1" rIns="0" wrap="square" tIns="0">
            <a:noAutofit/>
          </a:bodyPr>
          <a:lstStyle>
            <a:lvl1pPr lvl="0" algn="ctr">
              <a:spcBef>
                <a:spcPts val="0"/>
              </a:spcBef>
              <a:spcAft>
                <a:spcPts val="0"/>
              </a:spcAft>
              <a:buSzPts val="900"/>
              <a:buFont typeface="Inter Medium"/>
              <a:buNone/>
              <a:defRPr sz="900">
                <a:latin typeface="Inter Medium"/>
                <a:ea typeface="Inter Medium"/>
                <a:cs typeface="Inter Medium"/>
                <a:sym typeface="Inter Medium"/>
              </a:defRPr>
            </a:lvl1pPr>
            <a:lvl2pPr lvl="1" algn="ctr">
              <a:spcBef>
                <a:spcPts val="0"/>
              </a:spcBef>
              <a:spcAft>
                <a:spcPts val="0"/>
              </a:spcAft>
              <a:buSzPts val="900"/>
              <a:buNone/>
              <a:defRPr sz="900"/>
            </a:lvl2pPr>
            <a:lvl3pPr lvl="2" algn="ctr">
              <a:spcBef>
                <a:spcPts val="0"/>
              </a:spcBef>
              <a:spcAft>
                <a:spcPts val="0"/>
              </a:spcAft>
              <a:buSzPts val="900"/>
              <a:buNone/>
              <a:defRPr sz="900"/>
            </a:lvl3pPr>
            <a:lvl4pPr lvl="3" algn="ctr">
              <a:spcBef>
                <a:spcPts val="0"/>
              </a:spcBef>
              <a:spcAft>
                <a:spcPts val="0"/>
              </a:spcAft>
              <a:buSzPts val="900"/>
              <a:buNone/>
              <a:defRPr sz="900"/>
            </a:lvl4pPr>
            <a:lvl5pPr lvl="4" algn="ctr">
              <a:spcBef>
                <a:spcPts val="0"/>
              </a:spcBef>
              <a:spcAft>
                <a:spcPts val="0"/>
              </a:spcAft>
              <a:buSzPts val="900"/>
              <a:buNone/>
              <a:defRPr sz="900"/>
            </a:lvl5pPr>
            <a:lvl6pPr lvl="5" algn="ctr">
              <a:spcBef>
                <a:spcPts val="0"/>
              </a:spcBef>
              <a:spcAft>
                <a:spcPts val="0"/>
              </a:spcAft>
              <a:buSzPts val="900"/>
              <a:buNone/>
              <a:defRPr sz="900"/>
            </a:lvl6pPr>
            <a:lvl7pPr lvl="6" algn="ctr">
              <a:spcBef>
                <a:spcPts val="0"/>
              </a:spcBef>
              <a:spcAft>
                <a:spcPts val="0"/>
              </a:spcAft>
              <a:buSzPts val="900"/>
              <a:buNone/>
              <a:defRPr sz="900"/>
            </a:lvl7pPr>
            <a:lvl8pPr lvl="7" algn="ctr">
              <a:spcBef>
                <a:spcPts val="0"/>
              </a:spcBef>
              <a:spcAft>
                <a:spcPts val="0"/>
              </a:spcAft>
              <a:buSzPts val="900"/>
              <a:buNone/>
              <a:defRPr sz="900"/>
            </a:lvl8pPr>
            <a:lvl9pPr lvl="8" algn="ctr">
              <a:spcBef>
                <a:spcPts val="0"/>
              </a:spcBef>
              <a:spcAft>
                <a:spcPts val="0"/>
              </a:spcAft>
              <a:buSzPts val="900"/>
              <a:buNone/>
              <a:defRPr sz="900"/>
            </a:lvl9pPr>
          </a:lstStyle>
          <a:p/>
        </p:txBody>
      </p:sp>
      <p:sp>
        <p:nvSpPr>
          <p:cNvPr id="1793" name="Google Shape;1793;p123"/>
          <p:cNvSpPr txBox="1"/>
          <p:nvPr>
            <p:ph hasCustomPrompt="1" idx="17" type="title"/>
          </p:nvPr>
        </p:nvSpPr>
        <p:spPr>
          <a:xfrm>
            <a:off x="4168502" y="3828450"/>
            <a:ext cx="1765500" cy="665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Font typeface="Inter"/>
              <a:buChar char="●"/>
              <a:defRPr sz="4800"/>
            </a:lvl1pPr>
            <a:lvl2pPr lvl="1" algn="ctr">
              <a:spcBef>
                <a:spcPts val="0"/>
              </a:spcBef>
              <a:spcAft>
                <a:spcPts val="0"/>
              </a:spcAft>
              <a:buClr>
                <a:schemeClr val="dk1"/>
              </a:buClr>
              <a:buSzPts val="4800"/>
              <a:buFont typeface="Inter"/>
              <a:buChar char="○"/>
              <a:defRPr sz="4800"/>
            </a:lvl2pPr>
            <a:lvl3pPr lvl="2" algn="ctr">
              <a:spcBef>
                <a:spcPts val="0"/>
              </a:spcBef>
              <a:spcAft>
                <a:spcPts val="0"/>
              </a:spcAft>
              <a:buClr>
                <a:schemeClr val="dk1"/>
              </a:buClr>
              <a:buSzPts val="4800"/>
              <a:buFont typeface="Inter"/>
              <a:buChar char="■"/>
              <a:defRPr sz="4800"/>
            </a:lvl3pPr>
            <a:lvl4pPr lvl="3" algn="ctr">
              <a:spcBef>
                <a:spcPts val="0"/>
              </a:spcBef>
              <a:spcAft>
                <a:spcPts val="0"/>
              </a:spcAft>
              <a:buClr>
                <a:schemeClr val="dk1"/>
              </a:buClr>
              <a:buSzPts val="4800"/>
              <a:buFont typeface="Inter"/>
              <a:buChar char="●"/>
              <a:defRPr sz="4800"/>
            </a:lvl4pPr>
            <a:lvl5pPr lvl="4" algn="ctr">
              <a:spcBef>
                <a:spcPts val="0"/>
              </a:spcBef>
              <a:spcAft>
                <a:spcPts val="0"/>
              </a:spcAft>
              <a:buClr>
                <a:schemeClr val="dk1"/>
              </a:buClr>
              <a:buSzPts val="4800"/>
              <a:buFont typeface="Inter"/>
              <a:buChar char="○"/>
              <a:defRPr sz="4800"/>
            </a:lvl5pPr>
            <a:lvl6pPr lvl="5" algn="ctr">
              <a:spcBef>
                <a:spcPts val="0"/>
              </a:spcBef>
              <a:spcAft>
                <a:spcPts val="0"/>
              </a:spcAft>
              <a:buClr>
                <a:schemeClr val="dk1"/>
              </a:buClr>
              <a:buSzPts val="4800"/>
              <a:buFont typeface="Inter"/>
              <a:buChar char="■"/>
              <a:defRPr sz="4800"/>
            </a:lvl6pPr>
            <a:lvl7pPr lvl="6" algn="ctr">
              <a:spcBef>
                <a:spcPts val="0"/>
              </a:spcBef>
              <a:spcAft>
                <a:spcPts val="0"/>
              </a:spcAft>
              <a:buClr>
                <a:schemeClr val="dk1"/>
              </a:buClr>
              <a:buSzPts val="4800"/>
              <a:buFont typeface="Inter"/>
              <a:buChar char="●"/>
              <a:defRPr sz="4800"/>
            </a:lvl7pPr>
            <a:lvl8pPr lvl="7" algn="ctr">
              <a:spcBef>
                <a:spcPts val="0"/>
              </a:spcBef>
              <a:spcAft>
                <a:spcPts val="0"/>
              </a:spcAft>
              <a:buClr>
                <a:schemeClr val="dk1"/>
              </a:buClr>
              <a:buSzPts val="4800"/>
              <a:buFont typeface="Inter"/>
              <a:buChar char="○"/>
              <a:defRPr sz="4800"/>
            </a:lvl8pPr>
            <a:lvl9pPr lvl="8" algn="ctr">
              <a:spcBef>
                <a:spcPts val="0"/>
              </a:spcBef>
              <a:spcAft>
                <a:spcPts val="0"/>
              </a:spcAft>
              <a:buClr>
                <a:schemeClr val="dk1"/>
              </a:buClr>
              <a:buSzPts val="4800"/>
              <a:buFont typeface="Inter"/>
              <a:buChar char="■"/>
              <a:defRPr sz="4800"/>
            </a:lvl9pPr>
          </a:lstStyle>
          <a:p>
            <a:r>
              <a:t>xx%</a:t>
            </a:r>
          </a:p>
        </p:txBody>
      </p:sp>
      <p:sp>
        <p:nvSpPr>
          <p:cNvPr id="1794" name="Google Shape;1794;p123"/>
          <p:cNvSpPr txBox="1"/>
          <p:nvPr>
            <p:ph idx="18" type="subTitle"/>
          </p:nvPr>
        </p:nvSpPr>
        <p:spPr>
          <a:xfrm>
            <a:off x="4122034" y="2405891"/>
            <a:ext cx="1551900" cy="6651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nter Medium"/>
              <a:buNone/>
              <a:defRPr sz="1000">
                <a:latin typeface="Inter Medium"/>
                <a:ea typeface="Inter Medium"/>
                <a:cs typeface="Inter Medium"/>
                <a:sym typeface="Inter Medium"/>
              </a:defRPr>
            </a:lvl1pPr>
            <a:lvl2pPr lvl="1">
              <a:spcBef>
                <a:spcPts val="0"/>
              </a:spcBef>
              <a:spcAft>
                <a:spcPts val="0"/>
              </a:spcAft>
              <a:buSzPts val="1000"/>
              <a:buFont typeface="Inter Medium"/>
              <a:buNone/>
              <a:defRPr sz="1000">
                <a:latin typeface="Inter Medium"/>
                <a:ea typeface="Inter Medium"/>
                <a:cs typeface="Inter Medium"/>
                <a:sym typeface="Inter Medium"/>
              </a:defRPr>
            </a:lvl2pPr>
            <a:lvl3pPr lvl="2">
              <a:spcBef>
                <a:spcPts val="0"/>
              </a:spcBef>
              <a:spcAft>
                <a:spcPts val="0"/>
              </a:spcAft>
              <a:buSzPts val="1000"/>
              <a:buFont typeface="Inter Medium"/>
              <a:buNone/>
              <a:defRPr sz="1000">
                <a:latin typeface="Inter Medium"/>
                <a:ea typeface="Inter Medium"/>
                <a:cs typeface="Inter Medium"/>
                <a:sym typeface="Inter Medium"/>
              </a:defRPr>
            </a:lvl3pPr>
            <a:lvl4pPr lvl="3">
              <a:spcBef>
                <a:spcPts val="0"/>
              </a:spcBef>
              <a:spcAft>
                <a:spcPts val="0"/>
              </a:spcAft>
              <a:buSzPts val="1000"/>
              <a:buFont typeface="Inter Medium"/>
              <a:buNone/>
              <a:defRPr sz="1000">
                <a:latin typeface="Inter Medium"/>
                <a:ea typeface="Inter Medium"/>
                <a:cs typeface="Inter Medium"/>
                <a:sym typeface="Inter Medium"/>
              </a:defRPr>
            </a:lvl4pPr>
            <a:lvl5pPr lvl="4">
              <a:spcBef>
                <a:spcPts val="0"/>
              </a:spcBef>
              <a:spcAft>
                <a:spcPts val="0"/>
              </a:spcAft>
              <a:buSzPts val="1000"/>
              <a:buFont typeface="Inter Medium"/>
              <a:buNone/>
              <a:defRPr sz="1000">
                <a:latin typeface="Inter Medium"/>
                <a:ea typeface="Inter Medium"/>
                <a:cs typeface="Inter Medium"/>
                <a:sym typeface="Inter Medium"/>
              </a:defRPr>
            </a:lvl5pPr>
            <a:lvl6pPr lvl="5">
              <a:spcBef>
                <a:spcPts val="0"/>
              </a:spcBef>
              <a:spcAft>
                <a:spcPts val="0"/>
              </a:spcAft>
              <a:buSzPts val="1000"/>
              <a:buFont typeface="Inter Medium"/>
              <a:buNone/>
              <a:defRPr sz="1000">
                <a:latin typeface="Inter Medium"/>
                <a:ea typeface="Inter Medium"/>
                <a:cs typeface="Inter Medium"/>
                <a:sym typeface="Inter Medium"/>
              </a:defRPr>
            </a:lvl6pPr>
            <a:lvl7pPr lvl="6">
              <a:spcBef>
                <a:spcPts val="0"/>
              </a:spcBef>
              <a:spcAft>
                <a:spcPts val="0"/>
              </a:spcAft>
              <a:buSzPts val="1000"/>
              <a:buFont typeface="Inter Medium"/>
              <a:buNone/>
              <a:defRPr sz="1000">
                <a:latin typeface="Inter Medium"/>
                <a:ea typeface="Inter Medium"/>
                <a:cs typeface="Inter Medium"/>
                <a:sym typeface="Inter Medium"/>
              </a:defRPr>
            </a:lvl7pPr>
            <a:lvl8pPr lvl="7">
              <a:spcBef>
                <a:spcPts val="0"/>
              </a:spcBef>
              <a:spcAft>
                <a:spcPts val="0"/>
              </a:spcAft>
              <a:buSzPts val="1000"/>
              <a:buFont typeface="Inter Medium"/>
              <a:buNone/>
              <a:defRPr sz="1000">
                <a:latin typeface="Inter Medium"/>
                <a:ea typeface="Inter Medium"/>
                <a:cs typeface="Inter Medium"/>
                <a:sym typeface="Inter Medium"/>
              </a:defRPr>
            </a:lvl8pPr>
            <a:lvl9pPr lvl="8">
              <a:spcBef>
                <a:spcPts val="0"/>
              </a:spcBef>
              <a:spcAft>
                <a:spcPts val="0"/>
              </a:spcAft>
              <a:buSzPts val="1000"/>
              <a:buFont typeface="Inter Medium"/>
              <a:buNone/>
              <a:defRPr sz="1000">
                <a:latin typeface="Inter Medium"/>
                <a:ea typeface="Inter Medium"/>
                <a:cs typeface="Inter Medium"/>
                <a:sym typeface="Inter Medium"/>
              </a:defRPr>
            </a:lvl9pPr>
          </a:lstStyle>
          <a:p/>
        </p:txBody>
      </p:sp>
      <p:sp>
        <p:nvSpPr>
          <p:cNvPr id="1795" name="Google Shape;1795;p123"/>
          <p:cNvSpPr txBox="1"/>
          <p:nvPr>
            <p:ph idx="19" type="subTitle"/>
          </p:nvPr>
        </p:nvSpPr>
        <p:spPr>
          <a:xfrm>
            <a:off x="6766059" y="2140666"/>
            <a:ext cx="1994700" cy="9846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p:cSld name="BLANK_1_1_1_1_1_1">
    <p:spTree>
      <p:nvGrpSpPr>
        <p:cNvPr id="53" name="Shape 53"/>
        <p:cNvGrpSpPr/>
        <p:nvPr/>
      </p:nvGrpSpPr>
      <p:grpSpPr>
        <a:xfrm>
          <a:off x="0" y="0"/>
          <a:ext cx="0" cy="0"/>
          <a:chOff x="0" y="0"/>
          <a:chExt cx="0" cy="0"/>
        </a:xfrm>
      </p:grpSpPr>
      <p:grpSp>
        <p:nvGrpSpPr>
          <p:cNvPr id="54" name="Google Shape;54;p14"/>
          <p:cNvGrpSpPr/>
          <p:nvPr/>
        </p:nvGrpSpPr>
        <p:grpSpPr>
          <a:xfrm>
            <a:off x="-23299" y="-8075"/>
            <a:ext cx="9190577" cy="5150040"/>
            <a:chOff x="11751" y="-6300"/>
            <a:chExt cx="9190577" cy="5150040"/>
          </a:xfrm>
        </p:grpSpPr>
        <p:grpSp>
          <p:nvGrpSpPr>
            <p:cNvPr id="55" name="Google Shape;55;p14"/>
            <p:cNvGrpSpPr/>
            <p:nvPr/>
          </p:nvGrpSpPr>
          <p:grpSpPr>
            <a:xfrm>
              <a:off x="11751" y="-6300"/>
              <a:ext cx="4777902" cy="2703033"/>
              <a:chOff x="11750" y="-6290"/>
              <a:chExt cx="9125100" cy="5162400"/>
            </a:xfrm>
          </p:grpSpPr>
          <p:cxnSp>
            <p:nvCxnSpPr>
              <p:cNvPr id="56" name="Google Shape;56;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 name="Google Shape;57;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 name="Google Shape;58;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 name="Google Shape;59;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0" name="Google Shape;60;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 name="Google Shape;61;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 name="Google Shape;62;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3" name="Google Shape;63;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 name="Google Shape;64;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 name="Google Shape;65;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 name="Google Shape;66;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 name="Google Shape;67;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8" name="Google Shape;68;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9" name="Google Shape;69;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 name="Google Shape;70;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1" name="Google Shape;71;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2" name="Google Shape;72;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3" name="Google Shape;73;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4" name="Google Shape;74;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5" name="Google Shape;75;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6" name="Google Shape;76;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7" name="Google Shape;77;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78" name="Google Shape;78;p14"/>
            <p:cNvGrpSpPr/>
            <p:nvPr/>
          </p:nvGrpSpPr>
          <p:grpSpPr>
            <a:xfrm>
              <a:off x="11751" y="2440707"/>
              <a:ext cx="4777902" cy="2703033"/>
              <a:chOff x="11750" y="-6290"/>
              <a:chExt cx="9125100" cy="5162400"/>
            </a:xfrm>
          </p:grpSpPr>
          <p:cxnSp>
            <p:nvCxnSpPr>
              <p:cNvPr id="79" name="Google Shape;79;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0" name="Google Shape;80;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1" name="Google Shape;81;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2" name="Google Shape;82;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3" name="Google Shape;83;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4" name="Google Shape;84;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5" name="Google Shape;85;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6" name="Google Shape;86;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7" name="Google Shape;87;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8" name="Google Shape;88;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9" name="Google Shape;89;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0" name="Google Shape;90;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1" name="Google Shape;91;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2" name="Google Shape;92;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3" name="Google Shape;93;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4" name="Google Shape;94;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5" name="Google Shape;95;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 name="Google Shape;96;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7" name="Google Shape;97;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8" name="Google Shape;98;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 name="Google Shape;99;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0" name="Google Shape;100;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01" name="Google Shape;101;p14"/>
            <p:cNvGrpSpPr/>
            <p:nvPr/>
          </p:nvGrpSpPr>
          <p:grpSpPr>
            <a:xfrm>
              <a:off x="4424426" y="-6300"/>
              <a:ext cx="4777902" cy="2703033"/>
              <a:chOff x="11750" y="-6290"/>
              <a:chExt cx="9125100" cy="5162400"/>
            </a:xfrm>
          </p:grpSpPr>
          <p:cxnSp>
            <p:nvCxnSpPr>
              <p:cNvPr id="102" name="Google Shape;102;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3" name="Google Shape;103;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4" name="Google Shape;104;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5" name="Google Shape;105;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6" name="Google Shape;106;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7" name="Google Shape;107;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8" name="Google Shape;108;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9" name="Google Shape;109;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10" name="Google Shape;110;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11" name="Google Shape;111;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12" name="Google Shape;112;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13" name="Google Shape;113;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14" name="Google Shape;114;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15" name="Google Shape;115;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16" name="Google Shape;116;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17" name="Google Shape;117;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18" name="Google Shape;118;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19" name="Google Shape;119;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0" name="Google Shape;120;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1" name="Google Shape;121;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2" name="Google Shape;122;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3" name="Google Shape;123;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24" name="Google Shape;124;p14"/>
            <p:cNvGrpSpPr/>
            <p:nvPr/>
          </p:nvGrpSpPr>
          <p:grpSpPr>
            <a:xfrm>
              <a:off x="4424426" y="2440707"/>
              <a:ext cx="4777902" cy="2703033"/>
              <a:chOff x="11750" y="-6290"/>
              <a:chExt cx="9125100" cy="5162400"/>
            </a:xfrm>
          </p:grpSpPr>
          <p:cxnSp>
            <p:nvCxnSpPr>
              <p:cNvPr id="125" name="Google Shape;125;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6" name="Google Shape;126;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 name="Google Shape;127;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8" name="Google Shape;128;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 name="Google Shape;129;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0" name="Google Shape;130;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 name="Google Shape;131;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2" name="Google Shape;132;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3" name="Google Shape;133;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4" name="Google Shape;134;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5" name="Google Shape;135;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6" name="Google Shape;136;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7" name="Google Shape;137;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8" name="Google Shape;138;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9" name="Google Shape;139;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0" name="Google Shape;140;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1" name="Google Shape;141;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2" name="Google Shape;142;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3" name="Google Shape;143;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4" name="Google Shape;144;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 name="Google Shape;145;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6" name="Google Shape;146;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147" name="Google Shape;147;p14"/>
          <p:cNvSpPr txBox="1"/>
          <p:nvPr>
            <p:ph type="title"/>
          </p:nvPr>
        </p:nvSpPr>
        <p:spPr>
          <a:xfrm>
            <a:off x="1081850" y="1719900"/>
            <a:ext cx="6984900" cy="1694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48" name="Google Shape;148;p14"/>
          <p:cNvSpPr txBox="1"/>
          <p:nvPr>
            <p:ph idx="2" type="title"/>
          </p:nvPr>
        </p:nvSpPr>
        <p:spPr>
          <a:xfrm rot="-54379">
            <a:off x="5015453" y="3227438"/>
            <a:ext cx="1517290" cy="301238"/>
          </a:xfrm>
          <a:prstGeom prst="rect">
            <a:avLst/>
          </a:prstGeom>
          <a:solidFill>
            <a:schemeClr val="accent3"/>
          </a:solidFill>
        </p:spPr>
        <p:txBody>
          <a:bodyPr anchorCtr="0" anchor="ctr" bIns="91425" lIns="91425" spcFirstLastPara="1" rIns="91425" wrap="square" tIns="91425">
            <a:sp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49" name="Google Shape;149;p14"/>
          <p:cNvSpPr txBox="1"/>
          <p:nvPr>
            <p:ph idx="1" type="body"/>
          </p:nvPr>
        </p:nvSpPr>
        <p:spPr>
          <a:xfrm>
            <a:off x="2422100" y="4170725"/>
            <a:ext cx="4304400" cy="438300"/>
          </a:xfrm>
          <a:prstGeom prst="rect">
            <a:avLst/>
          </a:prstGeom>
        </p:spPr>
        <p:txBody>
          <a:bodyPr anchorCtr="0" anchor="ctr" bIns="91425" lIns="91425" spcFirstLastPara="1" rIns="91425" wrap="square" tIns="91425">
            <a:noAutofit/>
          </a:bodyPr>
          <a:lstStyle>
            <a:lvl1pPr indent="-292100" lvl="0" marL="457200" algn="ctr">
              <a:spcBef>
                <a:spcPts val="0"/>
              </a:spcBef>
              <a:spcAft>
                <a:spcPts val="0"/>
              </a:spcAft>
              <a:buSzPts val="1000"/>
              <a:buFont typeface="Manrope Light"/>
              <a:buChar char="●"/>
              <a:defRPr sz="1000">
                <a:latin typeface="Manrope Light"/>
                <a:ea typeface="Manrope Light"/>
                <a:cs typeface="Manrope Light"/>
                <a:sym typeface="Manrope Light"/>
              </a:defRPr>
            </a:lvl1pPr>
            <a:lvl2pPr indent="-292100" lvl="1" marL="9144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indent="-292100" lvl="2" marL="13716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indent="-292100" lvl="3" marL="18288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indent="-292100" lvl="4" marL="22860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indent="-292100" lvl="5" marL="27432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indent="-292100" lvl="6" marL="32004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indent="-292100" lvl="7" marL="36576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indent="-292100" lvl="8" marL="41148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p:txBody>
      </p:sp>
      <p:sp>
        <p:nvSpPr>
          <p:cNvPr id="150" name="Google Shape;150;p14"/>
          <p:cNvSpPr txBox="1"/>
          <p:nvPr>
            <p:ph idx="3" type="title"/>
          </p:nvPr>
        </p:nvSpPr>
        <p:spPr>
          <a:xfrm rot="-555761">
            <a:off x="6594632" y="3130269"/>
            <a:ext cx="1047458" cy="301246"/>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51" name="Google Shape;151;p14"/>
          <p:cNvSpPr txBox="1"/>
          <p:nvPr>
            <p:ph idx="4" type="subTitle"/>
          </p:nvPr>
        </p:nvSpPr>
        <p:spPr>
          <a:xfrm rot="-503039">
            <a:off x="2206578" y="1204399"/>
            <a:ext cx="2211838" cy="438184"/>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1300"/>
              <a:buFont typeface="Manrope"/>
              <a:buNone/>
              <a:defRPr b="1"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CUSTOM_10_1">
    <p:spTree>
      <p:nvGrpSpPr>
        <p:cNvPr id="1796" name="Shape 1796"/>
        <p:cNvGrpSpPr/>
        <p:nvPr/>
      </p:nvGrpSpPr>
      <p:grpSpPr>
        <a:xfrm>
          <a:off x="0" y="0"/>
          <a:ext cx="0" cy="0"/>
          <a:chOff x="0" y="0"/>
          <a:chExt cx="0" cy="0"/>
        </a:xfrm>
      </p:grpSpPr>
      <p:sp>
        <p:nvSpPr>
          <p:cNvPr id="1797" name="Google Shape;1797;p124"/>
          <p:cNvSpPr/>
          <p:nvPr/>
        </p:nvSpPr>
        <p:spPr>
          <a:xfrm flipH="1" rot="10800000">
            <a:off x="-28650" y="0"/>
            <a:ext cx="3019200" cy="51564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798" name="Google Shape;1798;p124"/>
          <p:cNvSpPr txBox="1"/>
          <p:nvPr>
            <p:ph type="title"/>
          </p:nvPr>
        </p:nvSpPr>
        <p:spPr>
          <a:xfrm>
            <a:off x="296550" y="850675"/>
            <a:ext cx="2279700" cy="1726500"/>
          </a:xfrm>
          <a:prstGeom prst="rect">
            <a:avLst/>
          </a:prstGeom>
        </p:spPr>
        <p:txBody>
          <a:bodyPr anchorCtr="0" anchor="t" bIns="91425" lIns="0" spcFirstLastPara="1" rIns="0" wrap="square" tIns="91425">
            <a:noAutofit/>
          </a:bodyPr>
          <a:lstStyle>
            <a:lvl1pPr lvl="0">
              <a:spcBef>
                <a:spcPts val="0"/>
              </a:spcBef>
              <a:spcAft>
                <a:spcPts val="0"/>
              </a:spcAft>
              <a:buNone/>
              <a:defRPr sz="400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p:txBody>
      </p:sp>
      <p:sp>
        <p:nvSpPr>
          <p:cNvPr id="1799" name="Google Shape;1799;p124"/>
          <p:cNvSpPr txBox="1"/>
          <p:nvPr>
            <p:ph idx="1" type="subTitle"/>
          </p:nvPr>
        </p:nvSpPr>
        <p:spPr>
          <a:xfrm>
            <a:off x="3851725" y="850675"/>
            <a:ext cx="5013900" cy="4067100"/>
          </a:xfrm>
          <a:prstGeom prst="rect">
            <a:avLst/>
          </a:prstGeom>
        </p:spPr>
        <p:txBody>
          <a:bodyPr anchorCtr="0" anchor="t" bIns="91425" lIns="0" spcFirstLastPara="1" rIns="0" wrap="square" tIns="91425">
            <a:spAutoFit/>
          </a:bodyPr>
          <a:lstStyle>
            <a:lvl1pPr lvl="0">
              <a:spcBef>
                <a:spcPts val="0"/>
              </a:spcBef>
              <a:spcAft>
                <a:spcPts val="0"/>
              </a:spcAft>
              <a:buSzPts val="2200"/>
              <a:buFont typeface="Inter Light"/>
              <a:buNone/>
              <a:defRPr sz="2200">
                <a:latin typeface="Inter Light"/>
                <a:ea typeface="Inter Light"/>
                <a:cs typeface="Inter Light"/>
                <a:sym typeface="Inter Light"/>
              </a:defRPr>
            </a:lvl1pPr>
            <a:lvl2pPr lvl="1">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2pPr>
            <a:lvl3pPr lvl="2">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3pPr>
            <a:lvl4pPr lvl="3">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4pPr>
            <a:lvl5pPr lvl="4">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5pPr>
            <a:lvl6pPr lvl="5">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6pPr>
            <a:lvl7pPr lvl="6">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7pPr>
            <a:lvl8pPr lvl="7">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8pPr>
            <a:lvl9pPr lvl="8">
              <a:spcBef>
                <a:spcPts val="0"/>
              </a:spcBef>
              <a:spcAft>
                <a:spcPts val="0"/>
              </a:spcAft>
              <a:buClr>
                <a:schemeClr val="dk1"/>
              </a:buClr>
              <a:buSzPts val="2200"/>
              <a:buFont typeface="Inter Light"/>
              <a:buNone/>
              <a:defRPr sz="2200">
                <a:solidFill>
                  <a:schemeClr val="dk1"/>
                </a:solidFill>
                <a:latin typeface="Inter Light"/>
                <a:ea typeface="Inter Light"/>
                <a:cs typeface="Inter Light"/>
                <a:sym typeface="Inter Light"/>
              </a:defRPr>
            </a:lvl9pPr>
          </a:lstStyle>
          <a:p/>
        </p:txBody>
      </p:sp>
      <p:sp>
        <p:nvSpPr>
          <p:cNvPr id="1800" name="Google Shape;1800;p124"/>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01" name="Google Shape;1801;p124"/>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1">
    <p:bg>
      <p:bgPr>
        <a:solidFill>
          <a:schemeClr val="dk2"/>
        </a:solidFill>
      </p:bgPr>
    </p:bg>
    <p:spTree>
      <p:nvGrpSpPr>
        <p:cNvPr id="1802" name="Shape 1802"/>
        <p:cNvGrpSpPr/>
        <p:nvPr/>
      </p:nvGrpSpPr>
      <p:grpSpPr>
        <a:xfrm>
          <a:off x="0" y="0"/>
          <a:ext cx="0" cy="0"/>
          <a:chOff x="0" y="0"/>
          <a:chExt cx="0" cy="0"/>
        </a:xfrm>
      </p:grpSpPr>
      <p:sp>
        <p:nvSpPr>
          <p:cNvPr id="1803" name="Google Shape;1803;p125"/>
          <p:cNvSpPr txBox="1"/>
          <p:nvPr>
            <p:ph idx="1" type="subTitle"/>
          </p:nvPr>
        </p:nvSpPr>
        <p:spPr>
          <a:xfrm>
            <a:off x="284400" y="21493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804" name="Google Shape;1804;p125"/>
          <p:cNvSpPr txBox="1"/>
          <p:nvPr>
            <p:ph idx="2" type="subTitle"/>
          </p:nvPr>
        </p:nvSpPr>
        <p:spPr>
          <a:xfrm>
            <a:off x="3356100" y="21493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805" name="Google Shape;1805;p125"/>
          <p:cNvSpPr txBox="1"/>
          <p:nvPr>
            <p:ph idx="3" type="subTitle"/>
          </p:nvPr>
        </p:nvSpPr>
        <p:spPr>
          <a:xfrm>
            <a:off x="6413584" y="2149316"/>
            <a:ext cx="2451300" cy="619800"/>
          </a:xfrm>
          <a:prstGeom prst="rect">
            <a:avLst/>
          </a:prstGeom>
        </p:spPr>
        <p:txBody>
          <a:bodyPr anchorCtr="0" anchor="t" bIns="91425" lIns="0" spcFirstLastPara="1" rIns="0" wrap="square" tIns="91425">
            <a:noAutofit/>
          </a:bodyPr>
          <a:lstStyle>
            <a:lvl1pPr lvl="0">
              <a:lnSpc>
                <a:spcPct val="90000"/>
              </a:lnSpc>
              <a:spcBef>
                <a:spcPts val="0"/>
              </a:spcBef>
              <a:spcAft>
                <a:spcPts val="0"/>
              </a:spcAft>
              <a:buSzPts val="1600"/>
              <a:buFont typeface="Inter"/>
              <a:buNone/>
              <a:defRPr sz="1600"/>
            </a:lvl1pPr>
            <a:lvl2pPr lvl="1">
              <a:spcBef>
                <a:spcPts val="0"/>
              </a:spcBef>
              <a:spcAft>
                <a:spcPts val="0"/>
              </a:spcAft>
              <a:buClr>
                <a:schemeClr val="dk1"/>
              </a:buClr>
              <a:buSzPts val="1600"/>
              <a:buFont typeface="Inter"/>
              <a:buNone/>
              <a:defRPr sz="1600">
                <a:solidFill>
                  <a:schemeClr val="dk1"/>
                </a:solidFill>
              </a:defRPr>
            </a:lvl2pPr>
            <a:lvl3pPr lvl="2">
              <a:spcBef>
                <a:spcPts val="0"/>
              </a:spcBef>
              <a:spcAft>
                <a:spcPts val="0"/>
              </a:spcAft>
              <a:buClr>
                <a:schemeClr val="dk1"/>
              </a:buClr>
              <a:buSzPts val="1600"/>
              <a:buFont typeface="Inter"/>
              <a:buNone/>
              <a:defRPr sz="1600">
                <a:solidFill>
                  <a:schemeClr val="dk1"/>
                </a:solidFill>
              </a:defRPr>
            </a:lvl3pPr>
            <a:lvl4pPr lvl="3">
              <a:spcBef>
                <a:spcPts val="0"/>
              </a:spcBef>
              <a:spcAft>
                <a:spcPts val="0"/>
              </a:spcAft>
              <a:buClr>
                <a:schemeClr val="dk1"/>
              </a:buClr>
              <a:buSzPts val="1600"/>
              <a:buFont typeface="Inter"/>
              <a:buNone/>
              <a:defRPr sz="1600">
                <a:solidFill>
                  <a:schemeClr val="dk1"/>
                </a:solidFill>
              </a:defRPr>
            </a:lvl4pPr>
            <a:lvl5pPr lvl="4">
              <a:spcBef>
                <a:spcPts val="0"/>
              </a:spcBef>
              <a:spcAft>
                <a:spcPts val="0"/>
              </a:spcAft>
              <a:buClr>
                <a:schemeClr val="dk1"/>
              </a:buClr>
              <a:buSzPts val="1600"/>
              <a:buFont typeface="Inter"/>
              <a:buNone/>
              <a:defRPr sz="1600">
                <a:solidFill>
                  <a:schemeClr val="dk1"/>
                </a:solidFill>
              </a:defRPr>
            </a:lvl5pPr>
            <a:lvl6pPr lvl="5">
              <a:spcBef>
                <a:spcPts val="0"/>
              </a:spcBef>
              <a:spcAft>
                <a:spcPts val="0"/>
              </a:spcAft>
              <a:buClr>
                <a:schemeClr val="dk1"/>
              </a:buClr>
              <a:buSzPts val="1600"/>
              <a:buFont typeface="Inter"/>
              <a:buNone/>
              <a:defRPr sz="1600">
                <a:solidFill>
                  <a:schemeClr val="dk1"/>
                </a:solidFill>
              </a:defRPr>
            </a:lvl6pPr>
            <a:lvl7pPr lvl="6">
              <a:spcBef>
                <a:spcPts val="0"/>
              </a:spcBef>
              <a:spcAft>
                <a:spcPts val="0"/>
              </a:spcAft>
              <a:buClr>
                <a:schemeClr val="dk1"/>
              </a:buClr>
              <a:buSzPts val="1600"/>
              <a:buFont typeface="Inter"/>
              <a:buNone/>
              <a:defRPr sz="1600">
                <a:solidFill>
                  <a:schemeClr val="dk1"/>
                </a:solidFill>
              </a:defRPr>
            </a:lvl7pPr>
            <a:lvl8pPr lvl="7">
              <a:spcBef>
                <a:spcPts val="0"/>
              </a:spcBef>
              <a:spcAft>
                <a:spcPts val="0"/>
              </a:spcAft>
              <a:buClr>
                <a:schemeClr val="dk1"/>
              </a:buClr>
              <a:buSzPts val="1600"/>
              <a:buFont typeface="Inter"/>
              <a:buNone/>
              <a:defRPr sz="1600">
                <a:solidFill>
                  <a:schemeClr val="dk1"/>
                </a:solidFill>
              </a:defRPr>
            </a:lvl8pPr>
            <a:lvl9pPr lvl="8">
              <a:spcBef>
                <a:spcPts val="0"/>
              </a:spcBef>
              <a:spcAft>
                <a:spcPts val="0"/>
              </a:spcAft>
              <a:buClr>
                <a:schemeClr val="dk1"/>
              </a:buClr>
              <a:buSzPts val="1600"/>
              <a:buFont typeface="Inter"/>
              <a:buNone/>
              <a:defRPr sz="1600">
                <a:solidFill>
                  <a:schemeClr val="dk1"/>
                </a:solidFill>
              </a:defRPr>
            </a:lvl9pPr>
          </a:lstStyle>
          <a:p/>
        </p:txBody>
      </p:sp>
      <p:sp>
        <p:nvSpPr>
          <p:cNvPr id="1806" name="Google Shape;1806;p125"/>
          <p:cNvSpPr txBox="1"/>
          <p:nvPr>
            <p:ph idx="4" type="body"/>
          </p:nvPr>
        </p:nvSpPr>
        <p:spPr>
          <a:xfrm>
            <a:off x="284400" y="2950425"/>
            <a:ext cx="2450700" cy="1909800"/>
          </a:xfrm>
          <a:prstGeom prst="rect">
            <a:avLst/>
          </a:prstGeom>
        </p:spPr>
        <p:txBody>
          <a:bodyPr anchorCtr="0" anchor="t" bIns="91425" lIns="0" spcFirstLastPara="1" rIns="0" wrap="square" tIns="91425">
            <a:no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807" name="Google Shape;1807;p125"/>
          <p:cNvSpPr txBox="1"/>
          <p:nvPr>
            <p:ph idx="5" type="body"/>
          </p:nvPr>
        </p:nvSpPr>
        <p:spPr>
          <a:xfrm>
            <a:off x="3356096" y="2950425"/>
            <a:ext cx="2450700" cy="19098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08" name="Google Shape;1808;p125"/>
          <p:cNvSpPr txBox="1"/>
          <p:nvPr>
            <p:ph idx="6" type="body"/>
          </p:nvPr>
        </p:nvSpPr>
        <p:spPr>
          <a:xfrm>
            <a:off x="6413576" y="2950425"/>
            <a:ext cx="2450700" cy="19098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09" name="Google Shape;1809;p125"/>
          <p:cNvSpPr/>
          <p:nvPr/>
        </p:nvSpPr>
        <p:spPr>
          <a:xfrm>
            <a:off x="2175" y="-25"/>
            <a:ext cx="9144000" cy="174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0" name="Google Shape;1810;p125"/>
          <p:cNvSpPr txBox="1"/>
          <p:nvPr>
            <p:ph type="title"/>
          </p:nvPr>
        </p:nvSpPr>
        <p:spPr>
          <a:xfrm>
            <a:off x="284400" y="828727"/>
            <a:ext cx="6418200" cy="7137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None/>
              <a:defRPr sz="2000">
                <a:latin typeface="Inter Light"/>
                <a:ea typeface="Inter Light"/>
                <a:cs typeface="Inter Light"/>
                <a:sym typeface="Inter Light"/>
              </a:defRPr>
            </a:lvl1pPr>
            <a:lvl2pPr lvl="1">
              <a:lnSpc>
                <a:spcPct val="100000"/>
              </a:lnSpc>
              <a:spcBef>
                <a:spcPts val="0"/>
              </a:spcBef>
              <a:spcAft>
                <a:spcPts val="0"/>
              </a:spcAft>
              <a:buNone/>
              <a:defRPr>
                <a:latin typeface="Inter Light"/>
                <a:ea typeface="Inter Light"/>
                <a:cs typeface="Inter Light"/>
                <a:sym typeface="Inter Light"/>
              </a:defRPr>
            </a:lvl2pPr>
            <a:lvl3pPr lvl="2">
              <a:lnSpc>
                <a:spcPct val="100000"/>
              </a:lnSpc>
              <a:spcBef>
                <a:spcPts val="0"/>
              </a:spcBef>
              <a:spcAft>
                <a:spcPts val="0"/>
              </a:spcAft>
              <a:buNone/>
              <a:defRPr>
                <a:latin typeface="Inter Light"/>
                <a:ea typeface="Inter Light"/>
                <a:cs typeface="Inter Light"/>
                <a:sym typeface="Inter Light"/>
              </a:defRPr>
            </a:lvl3pPr>
            <a:lvl4pPr lvl="3">
              <a:lnSpc>
                <a:spcPct val="100000"/>
              </a:lnSpc>
              <a:spcBef>
                <a:spcPts val="0"/>
              </a:spcBef>
              <a:spcAft>
                <a:spcPts val="0"/>
              </a:spcAft>
              <a:buNone/>
              <a:defRPr>
                <a:latin typeface="Inter Light"/>
                <a:ea typeface="Inter Light"/>
                <a:cs typeface="Inter Light"/>
                <a:sym typeface="Inter Light"/>
              </a:defRPr>
            </a:lvl4pPr>
            <a:lvl5pPr lvl="4">
              <a:lnSpc>
                <a:spcPct val="100000"/>
              </a:lnSpc>
              <a:spcBef>
                <a:spcPts val="0"/>
              </a:spcBef>
              <a:spcAft>
                <a:spcPts val="0"/>
              </a:spcAft>
              <a:buNone/>
              <a:defRPr>
                <a:latin typeface="Inter Light"/>
                <a:ea typeface="Inter Light"/>
                <a:cs typeface="Inter Light"/>
                <a:sym typeface="Inter Light"/>
              </a:defRPr>
            </a:lvl5pPr>
            <a:lvl6pPr lvl="5">
              <a:lnSpc>
                <a:spcPct val="100000"/>
              </a:lnSpc>
              <a:spcBef>
                <a:spcPts val="0"/>
              </a:spcBef>
              <a:spcAft>
                <a:spcPts val="0"/>
              </a:spcAft>
              <a:buNone/>
              <a:defRPr>
                <a:latin typeface="Inter Light"/>
                <a:ea typeface="Inter Light"/>
                <a:cs typeface="Inter Light"/>
                <a:sym typeface="Inter Light"/>
              </a:defRPr>
            </a:lvl6pPr>
            <a:lvl7pPr lvl="6">
              <a:lnSpc>
                <a:spcPct val="100000"/>
              </a:lnSpc>
              <a:spcBef>
                <a:spcPts val="0"/>
              </a:spcBef>
              <a:spcAft>
                <a:spcPts val="0"/>
              </a:spcAft>
              <a:buNone/>
              <a:defRPr>
                <a:latin typeface="Inter Light"/>
                <a:ea typeface="Inter Light"/>
                <a:cs typeface="Inter Light"/>
                <a:sym typeface="Inter Light"/>
              </a:defRPr>
            </a:lvl7pPr>
            <a:lvl8pPr lvl="7">
              <a:lnSpc>
                <a:spcPct val="100000"/>
              </a:lnSpc>
              <a:spcBef>
                <a:spcPts val="0"/>
              </a:spcBef>
              <a:spcAft>
                <a:spcPts val="0"/>
              </a:spcAft>
              <a:buNone/>
              <a:defRPr>
                <a:latin typeface="Inter Light"/>
                <a:ea typeface="Inter Light"/>
                <a:cs typeface="Inter Light"/>
                <a:sym typeface="Inter Light"/>
              </a:defRPr>
            </a:lvl8pPr>
            <a:lvl9pPr lvl="8">
              <a:lnSpc>
                <a:spcPct val="100000"/>
              </a:lnSpc>
              <a:spcBef>
                <a:spcPts val="0"/>
              </a:spcBef>
              <a:spcAft>
                <a:spcPts val="0"/>
              </a:spcAft>
              <a:buNone/>
              <a:defRPr>
                <a:latin typeface="Inter Light"/>
                <a:ea typeface="Inter Light"/>
                <a:cs typeface="Inter Light"/>
                <a:sym typeface="Inter Light"/>
              </a:defRPr>
            </a:lvl9pPr>
          </a:lstStyle>
          <a:p/>
        </p:txBody>
      </p:sp>
      <p:sp>
        <p:nvSpPr>
          <p:cNvPr id="1811" name="Google Shape;1811;p125"/>
          <p:cNvSpPr txBox="1"/>
          <p:nvPr>
            <p:ph idx="7"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2" name="Google Shape;1812;p125"/>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13" name="Google Shape;1813;p125"/>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CUSTOM_20_1_1">
    <p:bg>
      <p:bgPr>
        <a:solidFill>
          <a:schemeClr val="dk2"/>
        </a:solidFill>
      </p:bgPr>
    </p:bg>
    <p:spTree>
      <p:nvGrpSpPr>
        <p:cNvPr id="1814" name="Shape 1814"/>
        <p:cNvGrpSpPr/>
        <p:nvPr/>
      </p:nvGrpSpPr>
      <p:grpSpPr>
        <a:xfrm>
          <a:off x="0" y="0"/>
          <a:ext cx="0" cy="0"/>
          <a:chOff x="0" y="0"/>
          <a:chExt cx="0" cy="0"/>
        </a:xfrm>
      </p:grpSpPr>
      <p:sp>
        <p:nvSpPr>
          <p:cNvPr id="1815" name="Google Shape;1815;p126"/>
          <p:cNvSpPr/>
          <p:nvPr/>
        </p:nvSpPr>
        <p:spPr>
          <a:xfrm>
            <a:off x="2175" y="-25"/>
            <a:ext cx="9144000" cy="174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16" name="Google Shape;1816;p126"/>
          <p:cNvSpPr txBox="1"/>
          <p:nvPr>
            <p:ph idx="1" type="subTitle"/>
          </p:nvPr>
        </p:nvSpPr>
        <p:spPr>
          <a:xfrm>
            <a:off x="284400" y="2149316"/>
            <a:ext cx="2451300" cy="619800"/>
          </a:xfrm>
          <a:prstGeom prst="rect">
            <a:avLst/>
          </a:prstGeom>
        </p:spPr>
        <p:txBody>
          <a:bodyPr anchorCtr="0" anchor="t" bIns="91425" lIns="0" spcFirstLastPara="1" rIns="0" wrap="square" tIns="91425">
            <a:noAutofit/>
          </a:bodyPr>
          <a:lstStyle>
            <a:lvl1pPr lvl="0">
              <a:lnSpc>
                <a:spcPct val="115000"/>
              </a:lnSpc>
              <a:spcBef>
                <a:spcPts val="0"/>
              </a:spcBef>
              <a:spcAft>
                <a:spcPts val="0"/>
              </a:spcAft>
              <a:buSzPts val="1600"/>
              <a:buFont typeface="Inter"/>
              <a:buNone/>
              <a:defRPr sz="1600"/>
            </a:lvl1pPr>
            <a:lvl2pPr lvl="1">
              <a:lnSpc>
                <a:spcPct val="115000"/>
              </a:lnSpc>
              <a:spcBef>
                <a:spcPts val="0"/>
              </a:spcBef>
              <a:spcAft>
                <a:spcPts val="0"/>
              </a:spcAft>
              <a:buClr>
                <a:schemeClr val="dk1"/>
              </a:buClr>
              <a:buSzPts val="1600"/>
              <a:buFont typeface="Inter"/>
              <a:buNone/>
              <a:defRPr sz="1600">
                <a:solidFill>
                  <a:schemeClr val="dk1"/>
                </a:solidFill>
              </a:defRPr>
            </a:lvl2pPr>
            <a:lvl3pPr lvl="2">
              <a:lnSpc>
                <a:spcPct val="115000"/>
              </a:lnSpc>
              <a:spcBef>
                <a:spcPts val="0"/>
              </a:spcBef>
              <a:spcAft>
                <a:spcPts val="0"/>
              </a:spcAft>
              <a:buClr>
                <a:schemeClr val="dk1"/>
              </a:buClr>
              <a:buSzPts val="1600"/>
              <a:buFont typeface="Inter"/>
              <a:buNone/>
              <a:defRPr sz="1600">
                <a:solidFill>
                  <a:schemeClr val="dk1"/>
                </a:solidFill>
              </a:defRPr>
            </a:lvl3pPr>
            <a:lvl4pPr lvl="3">
              <a:lnSpc>
                <a:spcPct val="115000"/>
              </a:lnSpc>
              <a:spcBef>
                <a:spcPts val="0"/>
              </a:spcBef>
              <a:spcAft>
                <a:spcPts val="0"/>
              </a:spcAft>
              <a:buClr>
                <a:schemeClr val="dk1"/>
              </a:buClr>
              <a:buSzPts val="1600"/>
              <a:buFont typeface="Inter"/>
              <a:buNone/>
              <a:defRPr sz="1600">
                <a:solidFill>
                  <a:schemeClr val="dk1"/>
                </a:solidFill>
              </a:defRPr>
            </a:lvl4pPr>
            <a:lvl5pPr lvl="4">
              <a:lnSpc>
                <a:spcPct val="115000"/>
              </a:lnSpc>
              <a:spcBef>
                <a:spcPts val="0"/>
              </a:spcBef>
              <a:spcAft>
                <a:spcPts val="0"/>
              </a:spcAft>
              <a:buClr>
                <a:schemeClr val="dk1"/>
              </a:buClr>
              <a:buSzPts val="1600"/>
              <a:buFont typeface="Inter"/>
              <a:buNone/>
              <a:defRPr sz="1600">
                <a:solidFill>
                  <a:schemeClr val="dk1"/>
                </a:solidFill>
              </a:defRPr>
            </a:lvl5pPr>
            <a:lvl6pPr lvl="5">
              <a:lnSpc>
                <a:spcPct val="115000"/>
              </a:lnSpc>
              <a:spcBef>
                <a:spcPts val="0"/>
              </a:spcBef>
              <a:spcAft>
                <a:spcPts val="0"/>
              </a:spcAft>
              <a:buClr>
                <a:schemeClr val="dk1"/>
              </a:buClr>
              <a:buSzPts val="1600"/>
              <a:buFont typeface="Inter"/>
              <a:buNone/>
              <a:defRPr sz="1600">
                <a:solidFill>
                  <a:schemeClr val="dk1"/>
                </a:solidFill>
              </a:defRPr>
            </a:lvl6pPr>
            <a:lvl7pPr lvl="6">
              <a:lnSpc>
                <a:spcPct val="115000"/>
              </a:lnSpc>
              <a:spcBef>
                <a:spcPts val="0"/>
              </a:spcBef>
              <a:spcAft>
                <a:spcPts val="0"/>
              </a:spcAft>
              <a:buClr>
                <a:schemeClr val="dk1"/>
              </a:buClr>
              <a:buSzPts val="1600"/>
              <a:buFont typeface="Inter"/>
              <a:buNone/>
              <a:defRPr sz="1600">
                <a:solidFill>
                  <a:schemeClr val="dk1"/>
                </a:solidFill>
              </a:defRPr>
            </a:lvl7pPr>
            <a:lvl8pPr lvl="7">
              <a:lnSpc>
                <a:spcPct val="115000"/>
              </a:lnSpc>
              <a:spcBef>
                <a:spcPts val="0"/>
              </a:spcBef>
              <a:spcAft>
                <a:spcPts val="0"/>
              </a:spcAft>
              <a:buClr>
                <a:schemeClr val="dk1"/>
              </a:buClr>
              <a:buSzPts val="1600"/>
              <a:buFont typeface="Inter"/>
              <a:buNone/>
              <a:defRPr sz="1600">
                <a:solidFill>
                  <a:schemeClr val="dk1"/>
                </a:solidFill>
              </a:defRPr>
            </a:lvl8pPr>
            <a:lvl9pPr lvl="8">
              <a:lnSpc>
                <a:spcPct val="115000"/>
              </a:lnSpc>
              <a:spcBef>
                <a:spcPts val="0"/>
              </a:spcBef>
              <a:spcAft>
                <a:spcPts val="0"/>
              </a:spcAft>
              <a:buClr>
                <a:schemeClr val="dk1"/>
              </a:buClr>
              <a:buSzPts val="1600"/>
              <a:buFont typeface="Inter"/>
              <a:buNone/>
              <a:defRPr sz="1600">
                <a:solidFill>
                  <a:schemeClr val="dk1"/>
                </a:solidFill>
              </a:defRPr>
            </a:lvl9pPr>
          </a:lstStyle>
          <a:p/>
        </p:txBody>
      </p:sp>
      <p:sp>
        <p:nvSpPr>
          <p:cNvPr id="1817" name="Google Shape;1817;p126"/>
          <p:cNvSpPr txBox="1"/>
          <p:nvPr>
            <p:ph idx="2" type="subTitle"/>
          </p:nvPr>
        </p:nvSpPr>
        <p:spPr>
          <a:xfrm>
            <a:off x="3356100" y="2149316"/>
            <a:ext cx="2451300" cy="619800"/>
          </a:xfrm>
          <a:prstGeom prst="rect">
            <a:avLst/>
          </a:prstGeom>
        </p:spPr>
        <p:txBody>
          <a:bodyPr anchorCtr="0" anchor="t" bIns="91425" lIns="0" spcFirstLastPara="1" rIns="0" wrap="square" tIns="91425">
            <a:noAutofit/>
          </a:bodyPr>
          <a:lstStyle>
            <a:lvl1pPr lvl="0">
              <a:lnSpc>
                <a:spcPct val="115000"/>
              </a:lnSpc>
              <a:spcBef>
                <a:spcPts val="0"/>
              </a:spcBef>
              <a:spcAft>
                <a:spcPts val="0"/>
              </a:spcAft>
              <a:buSzPts val="1600"/>
              <a:buFont typeface="Inter"/>
              <a:buNone/>
              <a:defRPr sz="1600"/>
            </a:lvl1pPr>
            <a:lvl2pPr lvl="1">
              <a:lnSpc>
                <a:spcPct val="115000"/>
              </a:lnSpc>
              <a:spcBef>
                <a:spcPts val="0"/>
              </a:spcBef>
              <a:spcAft>
                <a:spcPts val="0"/>
              </a:spcAft>
              <a:buClr>
                <a:schemeClr val="dk1"/>
              </a:buClr>
              <a:buSzPts val="1600"/>
              <a:buFont typeface="Inter"/>
              <a:buNone/>
              <a:defRPr sz="1600">
                <a:solidFill>
                  <a:schemeClr val="dk1"/>
                </a:solidFill>
              </a:defRPr>
            </a:lvl2pPr>
            <a:lvl3pPr lvl="2">
              <a:lnSpc>
                <a:spcPct val="115000"/>
              </a:lnSpc>
              <a:spcBef>
                <a:spcPts val="0"/>
              </a:spcBef>
              <a:spcAft>
                <a:spcPts val="0"/>
              </a:spcAft>
              <a:buClr>
                <a:schemeClr val="dk1"/>
              </a:buClr>
              <a:buSzPts val="1600"/>
              <a:buFont typeface="Inter"/>
              <a:buNone/>
              <a:defRPr sz="1600">
                <a:solidFill>
                  <a:schemeClr val="dk1"/>
                </a:solidFill>
              </a:defRPr>
            </a:lvl3pPr>
            <a:lvl4pPr lvl="3">
              <a:lnSpc>
                <a:spcPct val="115000"/>
              </a:lnSpc>
              <a:spcBef>
                <a:spcPts val="0"/>
              </a:spcBef>
              <a:spcAft>
                <a:spcPts val="0"/>
              </a:spcAft>
              <a:buClr>
                <a:schemeClr val="dk1"/>
              </a:buClr>
              <a:buSzPts val="1600"/>
              <a:buFont typeface="Inter"/>
              <a:buNone/>
              <a:defRPr sz="1600">
                <a:solidFill>
                  <a:schemeClr val="dk1"/>
                </a:solidFill>
              </a:defRPr>
            </a:lvl4pPr>
            <a:lvl5pPr lvl="4">
              <a:lnSpc>
                <a:spcPct val="115000"/>
              </a:lnSpc>
              <a:spcBef>
                <a:spcPts val="0"/>
              </a:spcBef>
              <a:spcAft>
                <a:spcPts val="0"/>
              </a:spcAft>
              <a:buClr>
                <a:schemeClr val="dk1"/>
              </a:buClr>
              <a:buSzPts val="1600"/>
              <a:buFont typeface="Inter"/>
              <a:buNone/>
              <a:defRPr sz="1600">
                <a:solidFill>
                  <a:schemeClr val="dk1"/>
                </a:solidFill>
              </a:defRPr>
            </a:lvl5pPr>
            <a:lvl6pPr lvl="5">
              <a:lnSpc>
                <a:spcPct val="115000"/>
              </a:lnSpc>
              <a:spcBef>
                <a:spcPts val="0"/>
              </a:spcBef>
              <a:spcAft>
                <a:spcPts val="0"/>
              </a:spcAft>
              <a:buClr>
                <a:schemeClr val="dk1"/>
              </a:buClr>
              <a:buSzPts val="1600"/>
              <a:buFont typeface="Inter"/>
              <a:buNone/>
              <a:defRPr sz="1600">
                <a:solidFill>
                  <a:schemeClr val="dk1"/>
                </a:solidFill>
              </a:defRPr>
            </a:lvl6pPr>
            <a:lvl7pPr lvl="6">
              <a:lnSpc>
                <a:spcPct val="115000"/>
              </a:lnSpc>
              <a:spcBef>
                <a:spcPts val="0"/>
              </a:spcBef>
              <a:spcAft>
                <a:spcPts val="0"/>
              </a:spcAft>
              <a:buClr>
                <a:schemeClr val="dk1"/>
              </a:buClr>
              <a:buSzPts val="1600"/>
              <a:buFont typeface="Inter"/>
              <a:buNone/>
              <a:defRPr sz="1600">
                <a:solidFill>
                  <a:schemeClr val="dk1"/>
                </a:solidFill>
              </a:defRPr>
            </a:lvl7pPr>
            <a:lvl8pPr lvl="7">
              <a:lnSpc>
                <a:spcPct val="115000"/>
              </a:lnSpc>
              <a:spcBef>
                <a:spcPts val="0"/>
              </a:spcBef>
              <a:spcAft>
                <a:spcPts val="0"/>
              </a:spcAft>
              <a:buClr>
                <a:schemeClr val="dk1"/>
              </a:buClr>
              <a:buSzPts val="1600"/>
              <a:buFont typeface="Inter"/>
              <a:buNone/>
              <a:defRPr sz="1600">
                <a:solidFill>
                  <a:schemeClr val="dk1"/>
                </a:solidFill>
              </a:defRPr>
            </a:lvl8pPr>
            <a:lvl9pPr lvl="8">
              <a:lnSpc>
                <a:spcPct val="115000"/>
              </a:lnSpc>
              <a:spcBef>
                <a:spcPts val="0"/>
              </a:spcBef>
              <a:spcAft>
                <a:spcPts val="0"/>
              </a:spcAft>
              <a:buClr>
                <a:schemeClr val="dk1"/>
              </a:buClr>
              <a:buSzPts val="1600"/>
              <a:buFont typeface="Inter"/>
              <a:buNone/>
              <a:defRPr sz="1600">
                <a:solidFill>
                  <a:schemeClr val="dk1"/>
                </a:solidFill>
              </a:defRPr>
            </a:lvl9pPr>
          </a:lstStyle>
          <a:p/>
        </p:txBody>
      </p:sp>
      <p:sp>
        <p:nvSpPr>
          <p:cNvPr id="1818" name="Google Shape;1818;p126"/>
          <p:cNvSpPr txBox="1"/>
          <p:nvPr>
            <p:ph idx="3" type="subTitle"/>
          </p:nvPr>
        </p:nvSpPr>
        <p:spPr>
          <a:xfrm>
            <a:off x="6413575" y="2149325"/>
            <a:ext cx="2451300" cy="619800"/>
          </a:xfrm>
          <a:prstGeom prst="rect">
            <a:avLst/>
          </a:prstGeom>
        </p:spPr>
        <p:txBody>
          <a:bodyPr anchorCtr="0" anchor="t" bIns="91425" lIns="0" spcFirstLastPara="1" rIns="0" wrap="square" tIns="91425">
            <a:noAutofit/>
          </a:bodyPr>
          <a:lstStyle>
            <a:lvl1pPr lvl="0">
              <a:lnSpc>
                <a:spcPct val="115000"/>
              </a:lnSpc>
              <a:spcBef>
                <a:spcPts val="0"/>
              </a:spcBef>
              <a:spcAft>
                <a:spcPts val="0"/>
              </a:spcAft>
              <a:buSzPts val="1600"/>
              <a:buFont typeface="Inter"/>
              <a:buNone/>
              <a:defRPr sz="1600"/>
            </a:lvl1pPr>
            <a:lvl2pPr lvl="1">
              <a:lnSpc>
                <a:spcPct val="115000"/>
              </a:lnSpc>
              <a:spcBef>
                <a:spcPts val="0"/>
              </a:spcBef>
              <a:spcAft>
                <a:spcPts val="0"/>
              </a:spcAft>
              <a:buClr>
                <a:schemeClr val="dk1"/>
              </a:buClr>
              <a:buSzPts val="1600"/>
              <a:buFont typeface="Inter"/>
              <a:buNone/>
              <a:defRPr sz="1600">
                <a:solidFill>
                  <a:schemeClr val="dk1"/>
                </a:solidFill>
              </a:defRPr>
            </a:lvl2pPr>
            <a:lvl3pPr lvl="2">
              <a:lnSpc>
                <a:spcPct val="115000"/>
              </a:lnSpc>
              <a:spcBef>
                <a:spcPts val="0"/>
              </a:spcBef>
              <a:spcAft>
                <a:spcPts val="0"/>
              </a:spcAft>
              <a:buClr>
                <a:schemeClr val="dk1"/>
              </a:buClr>
              <a:buSzPts val="1600"/>
              <a:buFont typeface="Inter"/>
              <a:buNone/>
              <a:defRPr sz="1600">
                <a:solidFill>
                  <a:schemeClr val="dk1"/>
                </a:solidFill>
              </a:defRPr>
            </a:lvl3pPr>
            <a:lvl4pPr lvl="3">
              <a:lnSpc>
                <a:spcPct val="115000"/>
              </a:lnSpc>
              <a:spcBef>
                <a:spcPts val="0"/>
              </a:spcBef>
              <a:spcAft>
                <a:spcPts val="0"/>
              </a:spcAft>
              <a:buClr>
                <a:schemeClr val="dk1"/>
              </a:buClr>
              <a:buSzPts val="1600"/>
              <a:buFont typeface="Inter"/>
              <a:buNone/>
              <a:defRPr sz="1600">
                <a:solidFill>
                  <a:schemeClr val="dk1"/>
                </a:solidFill>
              </a:defRPr>
            </a:lvl4pPr>
            <a:lvl5pPr lvl="4">
              <a:lnSpc>
                <a:spcPct val="115000"/>
              </a:lnSpc>
              <a:spcBef>
                <a:spcPts val="0"/>
              </a:spcBef>
              <a:spcAft>
                <a:spcPts val="0"/>
              </a:spcAft>
              <a:buClr>
                <a:schemeClr val="dk1"/>
              </a:buClr>
              <a:buSzPts val="1600"/>
              <a:buFont typeface="Inter"/>
              <a:buNone/>
              <a:defRPr sz="1600">
                <a:solidFill>
                  <a:schemeClr val="dk1"/>
                </a:solidFill>
              </a:defRPr>
            </a:lvl5pPr>
            <a:lvl6pPr lvl="5">
              <a:lnSpc>
                <a:spcPct val="115000"/>
              </a:lnSpc>
              <a:spcBef>
                <a:spcPts val="0"/>
              </a:spcBef>
              <a:spcAft>
                <a:spcPts val="0"/>
              </a:spcAft>
              <a:buClr>
                <a:schemeClr val="dk1"/>
              </a:buClr>
              <a:buSzPts val="1600"/>
              <a:buFont typeface="Inter"/>
              <a:buNone/>
              <a:defRPr sz="1600">
                <a:solidFill>
                  <a:schemeClr val="dk1"/>
                </a:solidFill>
              </a:defRPr>
            </a:lvl6pPr>
            <a:lvl7pPr lvl="6">
              <a:lnSpc>
                <a:spcPct val="115000"/>
              </a:lnSpc>
              <a:spcBef>
                <a:spcPts val="0"/>
              </a:spcBef>
              <a:spcAft>
                <a:spcPts val="0"/>
              </a:spcAft>
              <a:buClr>
                <a:schemeClr val="dk1"/>
              </a:buClr>
              <a:buSzPts val="1600"/>
              <a:buFont typeface="Inter"/>
              <a:buNone/>
              <a:defRPr sz="1600">
                <a:solidFill>
                  <a:schemeClr val="dk1"/>
                </a:solidFill>
              </a:defRPr>
            </a:lvl7pPr>
            <a:lvl8pPr lvl="7">
              <a:lnSpc>
                <a:spcPct val="115000"/>
              </a:lnSpc>
              <a:spcBef>
                <a:spcPts val="0"/>
              </a:spcBef>
              <a:spcAft>
                <a:spcPts val="0"/>
              </a:spcAft>
              <a:buClr>
                <a:schemeClr val="dk1"/>
              </a:buClr>
              <a:buSzPts val="1600"/>
              <a:buFont typeface="Inter"/>
              <a:buNone/>
              <a:defRPr sz="1600">
                <a:solidFill>
                  <a:schemeClr val="dk1"/>
                </a:solidFill>
              </a:defRPr>
            </a:lvl8pPr>
            <a:lvl9pPr lvl="8">
              <a:lnSpc>
                <a:spcPct val="115000"/>
              </a:lnSpc>
              <a:spcBef>
                <a:spcPts val="0"/>
              </a:spcBef>
              <a:spcAft>
                <a:spcPts val="0"/>
              </a:spcAft>
              <a:buClr>
                <a:schemeClr val="dk1"/>
              </a:buClr>
              <a:buSzPts val="1600"/>
              <a:buFont typeface="Inter"/>
              <a:buNone/>
              <a:defRPr sz="1600">
                <a:solidFill>
                  <a:schemeClr val="dk1"/>
                </a:solidFill>
              </a:defRPr>
            </a:lvl9pPr>
          </a:lstStyle>
          <a:p/>
        </p:txBody>
      </p:sp>
      <p:sp>
        <p:nvSpPr>
          <p:cNvPr id="1819" name="Google Shape;1819;p126"/>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20" name="Google Shape;1820;p126"/>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21" name="Google Shape;1821;p126"/>
          <p:cNvSpPr txBox="1"/>
          <p:nvPr>
            <p:ph type="title"/>
          </p:nvPr>
        </p:nvSpPr>
        <p:spPr>
          <a:xfrm>
            <a:off x="284400" y="828727"/>
            <a:ext cx="6418200" cy="713700"/>
          </a:xfrm>
          <a:prstGeom prst="rect">
            <a:avLst/>
          </a:prstGeom>
        </p:spPr>
        <p:txBody>
          <a:bodyPr anchorCtr="0" anchor="b" bIns="91425" lIns="0" spcFirstLastPara="1" rIns="0" wrap="square" tIns="91425">
            <a:noAutofit/>
          </a:bodyPr>
          <a:lstStyle>
            <a:lvl1pPr lvl="0">
              <a:spcBef>
                <a:spcPts val="0"/>
              </a:spcBef>
              <a:spcAft>
                <a:spcPts val="0"/>
              </a:spcAft>
              <a:buNone/>
              <a:defRPr sz="2000">
                <a:latin typeface="Inter Light"/>
                <a:ea typeface="Inter Light"/>
                <a:cs typeface="Inter Light"/>
                <a:sym typeface="Inter Light"/>
              </a:defRPr>
            </a:lvl1pPr>
            <a:lvl2pPr lvl="1">
              <a:spcBef>
                <a:spcPts val="0"/>
              </a:spcBef>
              <a:spcAft>
                <a:spcPts val="0"/>
              </a:spcAft>
              <a:buNone/>
              <a:defRPr>
                <a:latin typeface="Inter Light"/>
                <a:ea typeface="Inter Light"/>
                <a:cs typeface="Inter Light"/>
                <a:sym typeface="Inter Light"/>
              </a:defRPr>
            </a:lvl2pPr>
            <a:lvl3pPr lvl="2">
              <a:spcBef>
                <a:spcPts val="0"/>
              </a:spcBef>
              <a:spcAft>
                <a:spcPts val="0"/>
              </a:spcAft>
              <a:buNone/>
              <a:defRPr>
                <a:latin typeface="Inter Light"/>
                <a:ea typeface="Inter Light"/>
                <a:cs typeface="Inter Light"/>
                <a:sym typeface="Inter Light"/>
              </a:defRPr>
            </a:lvl3pPr>
            <a:lvl4pPr lvl="3">
              <a:spcBef>
                <a:spcPts val="0"/>
              </a:spcBef>
              <a:spcAft>
                <a:spcPts val="0"/>
              </a:spcAft>
              <a:buNone/>
              <a:defRPr>
                <a:latin typeface="Inter Light"/>
                <a:ea typeface="Inter Light"/>
                <a:cs typeface="Inter Light"/>
                <a:sym typeface="Inter Light"/>
              </a:defRPr>
            </a:lvl4pPr>
            <a:lvl5pPr lvl="4">
              <a:spcBef>
                <a:spcPts val="0"/>
              </a:spcBef>
              <a:spcAft>
                <a:spcPts val="0"/>
              </a:spcAft>
              <a:buNone/>
              <a:defRPr>
                <a:latin typeface="Inter Light"/>
                <a:ea typeface="Inter Light"/>
                <a:cs typeface="Inter Light"/>
                <a:sym typeface="Inter Light"/>
              </a:defRPr>
            </a:lvl5pPr>
            <a:lvl6pPr lvl="5">
              <a:spcBef>
                <a:spcPts val="0"/>
              </a:spcBef>
              <a:spcAft>
                <a:spcPts val="0"/>
              </a:spcAft>
              <a:buNone/>
              <a:defRPr>
                <a:latin typeface="Inter Light"/>
                <a:ea typeface="Inter Light"/>
                <a:cs typeface="Inter Light"/>
                <a:sym typeface="Inter Light"/>
              </a:defRPr>
            </a:lvl6pPr>
            <a:lvl7pPr lvl="6">
              <a:spcBef>
                <a:spcPts val="0"/>
              </a:spcBef>
              <a:spcAft>
                <a:spcPts val="0"/>
              </a:spcAft>
              <a:buNone/>
              <a:defRPr>
                <a:latin typeface="Inter Light"/>
                <a:ea typeface="Inter Light"/>
                <a:cs typeface="Inter Light"/>
                <a:sym typeface="Inter Light"/>
              </a:defRPr>
            </a:lvl7pPr>
            <a:lvl8pPr lvl="7">
              <a:spcBef>
                <a:spcPts val="0"/>
              </a:spcBef>
              <a:spcAft>
                <a:spcPts val="0"/>
              </a:spcAft>
              <a:buNone/>
              <a:defRPr>
                <a:latin typeface="Inter Light"/>
                <a:ea typeface="Inter Light"/>
                <a:cs typeface="Inter Light"/>
                <a:sym typeface="Inter Light"/>
              </a:defRPr>
            </a:lvl8pPr>
            <a:lvl9pPr lvl="8">
              <a:spcBef>
                <a:spcPts val="0"/>
              </a:spcBef>
              <a:spcAft>
                <a:spcPts val="0"/>
              </a:spcAft>
              <a:buNone/>
              <a:defRPr>
                <a:latin typeface="Inter Light"/>
                <a:ea typeface="Inter Light"/>
                <a:cs typeface="Inter Light"/>
                <a:sym typeface="Inter Light"/>
              </a:defRPr>
            </a:lvl9pPr>
          </a:lstStyle>
          <a:p/>
        </p:txBody>
      </p:sp>
      <p:sp>
        <p:nvSpPr>
          <p:cNvPr id="1822" name="Google Shape;1822;p126"/>
          <p:cNvSpPr txBox="1"/>
          <p:nvPr>
            <p:ph idx="4"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3" name="Google Shape;1823;p126"/>
          <p:cNvSpPr txBox="1"/>
          <p:nvPr>
            <p:ph idx="5" type="body"/>
          </p:nvPr>
        </p:nvSpPr>
        <p:spPr>
          <a:xfrm>
            <a:off x="277450" y="4432425"/>
            <a:ext cx="2451300" cy="4716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accent6"/>
              </a:buClr>
              <a:buSzPts val="900"/>
              <a:buChar char="●"/>
              <a:defRPr sz="900">
                <a:solidFill>
                  <a:schemeClr val="accent6"/>
                </a:solidFill>
              </a:defRPr>
            </a:lvl1pPr>
            <a:lvl2pPr indent="-285750" lvl="1" marL="914400">
              <a:spcBef>
                <a:spcPts val="800"/>
              </a:spcBef>
              <a:spcAft>
                <a:spcPts val="0"/>
              </a:spcAft>
              <a:buClr>
                <a:schemeClr val="accent6"/>
              </a:buClr>
              <a:buSzPts val="900"/>
              <a:buChar char="○"/>
              <a:defRPr sz="900">
                <a:solidFill>
                  <a:schemeClr val="accent6"/>
                </a:solidFill>
              </a:defRPr>
            </a:lvl2pPr>
            <a:lvl3pPr indent="-285750" lvl="2" marL="1371600">
              <a:spcBef>
                <a:spcPts val="800"/>
              </a:spcBef>
              <a:spcAft>
                <a:spcPts val="0"/>
              </a:spcAft>
              <a:buClr>
                <a:schemeClr val="accent6"/>
              </a:buClr>
              <a:buSzPts val="900"/>
              <a:buChar char="■"/>
              <a:defRPr sz="900">
                <a:solidFill>
                  <a:schemeClr val="accent6"/>
                </a:solidFill>
              </a:defRPr>
            </a:lvl3pPr>
            <a:lvl4pPr indent="-285750" lvl="3" marL="1828800">
              <a:spcBef>
                <a:spcPts val="800"/>
              </a:spcBef>
              <a:spcAft>
                <a:spcPts val="0"/>
              </a:spcAft>
              <a:buClr>
                <a:schemeClr val="accent6"/>
              </a:buClr>
              <a:buSzPts val="900"/>
              <a:buChar char="●"/>
              <a:defRPr sz="900">
                <a:solidFill>
                  <a:schemeClr val="accent6"/>
                </a:solidFill>
              </a:defRPr>
            </a:lvl4pPr>
            <a:lvl5pPr indent="-285750" lvl="4" marL="2286000">
              <a:spcBef>
                <a:spcPts val="800"/>
              </a:spcBef>
              <a:spcAft>
                <a:spcPts val="0"/>
              </a:spcAft>
              <a:buClr>
                <a:schemeClr val="accent6"/>
              </a:buClr>
              <a:buSzPts val="900"/>
              <a:buChar char="○"/>
              <a:defRPr sz="900">
                <a:solidFill>
                  <a:schemeClr val="accent6"/>
                </a:solidFill>
              </a:defRPr>
            </a:lvl5pPr>
            <a:lvl6pPr indent="-285750" lvl="5" marL="2743200">
              <a:spcBef>
                <a:spcPts val="800"/>
              </a:spcBef>
              <a:spcAft>
                <a:spcPts val="0"/>
              </a:spcAft>
              <a:buClr>
                <a:schemeClr val="accent6"/>
              </a:buClr>
              <a:buSzPts val="900"/>
              <a:buChar char="■"/>
              <a:defRPr sz="900">
                <a:solidFill>
                  <a:schemeClr val="accent6"/>
                </a:solidFill>
              </a:defRPr>
            </a:lvl6pPr>
            <a:lvl7pPr indent="-285750" lvl="6" marL="3200400">
              <a:spcBef>
                <a:spcPts val="800"/>
              </a:spcBef>
              <a:spcAft>
                <a:spcPts val="0"/>
              </a:spcAft>
              <a:buClr>
                <a:schemeClr val="accent6"/>
              </a:buClr>
              <a:buSzPts val="900"/>
              <a:buChar char="●"/>
              <a:defRPr sz="900">
                <a:solidFill>
                  <a:schemeClr val="accent6"/>
                </a:solidFill>
              </a:defRPr>
            </a:lvl7pPr>
            <a:lvl8pPr indent="-285750" lvl="7" marL="3657600">
              <a:spcBef>
                <a:spcPts val="800"/>
              </a:spcBef>
              <a:spcAft>
                <a:spcPts val="0"/>
              </a:spcAft>
              <a:buClr>
                <a:schemeClr val="accent6"/>
              </a:buClr>
              <a:buSzPts val="900"/>
              <a:buChar char="○"/>
              <a:defRPr sz="900">
                <a:solidFill>
                  <a:schemeClr val="accent6"/>
                </a:solidFill>
              </a:defRPr>
            </a:lvl8pPr>
            <a:lvl9pPr indent="-285750" lvl="8" marL="4114800">
              <a:spcBef>
                <a:spcPts val="800"/>
              </a:spcBef>
              <a:spcAft>
                <a:spcPts val="800"/>
              </a:spcAft>
              <a:buClr>
                <a:schemeClr val="accent6"/>
              </a:buClr>
              <a:buSzPts val="900"/>
              <a:buChar char="■"/>
              <a:defRPr sz="900">
                <a:solidFill>
                  <a:schemeClr val="accent6"/>
                </a:solidFill>
              </a:defRPr>
            </a:lvl9pPr>
          </a:lstStyle>
          <a:p/>
        </p:txBody>
      </p:sp>
      <p:sp>
        <p:nvSpPr>
          <p:cNvPr id="1824" name="Google Shape;1824;p126"/>
          <p:cNvSpPr txBox="1"/>
          <p:nvPr>
            <p:ph idx="6" type="subTitle"/>
          </p:nvPr>
        </p:nvSpPr>
        <p:spPr>
          <a:xfrm>
            <a:off x="277450" y="3941600"/>
            <a:ext cx="2392500" cy="1884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9pPr>
          </a:lstStyle>
          <a:p/>
        </p:txBody>
      </p:sp>
      <p:sp>
        <p:nvSpPr>
          <p:cNvPr id="1825" name="Google Shape;1825;p126"/>
          <p:cNvSpPr txBox="1"/>
          <p:nvPr>
            <p:ph idx="7" type="subTitle"/>
          </p:nvPr>
        </p:nvSpPr>
        <p:spPr>
          <a:xfrm>
            <a:off x="284700" y="3798725"/>
            <a:ext cx="2392500" cy="1056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826" name="Google Shape;1826;p126"/>
          <p:cNvSpPr txBox="1"/>
          <p:nvPr>
            <p:ph idx="8" type="body"/>
          </p:nvPr>
        </p:nvSpPr>
        <p:spPr>
          <a:xfrm>
            <a:off x="3348563" y="4432425"/>
            <a:ext cx="2451300" cy="471600"/>
          </a:xfrm>
          <a:prstGeom prst="rect">
            <a:avLst/>
          </a:prstGeom>
          <a:noFill/>
          <a:ln>
            <a:noFill/>
          </a:ln>
        </p:spPr>
        <p:txBody>
          <a:bodyPr anchorCtr="0" anchor="t" bIns="0" lIns="0" spcFirstLastPara="1" rIns="0" wrap="square" tIns="0">
            <a:spAutoFit/>
          </a:bodyPr>
          <a:lstStyle>
            <a:lvl1pPr indent="-285750" lvl="0" marL="457200">
              <a:lnSpc>
                <a:spcPct val="115000"/>
              </a:lnSpc>
              <a:spcBef>
                <a:spcPts val="0"/>
              </a:spcBef>
              <a:spcAft>
                <a:spcPts val="0"/>
              </a:spcAft>
              <a:buClr>
                <a:schemeClr val="accent6"/>
              </a:buClr>
              <a:buSzPts val="900"/>
              <a:buChar char="●"/>
              <a:defRPr sz="900">
                <a:solidFill>
                  <a:schemeClr val="accent6"/>
                </a:solidFill>
              </a:defRPr>
            </a:lvl1pPr>
            <a:lvl2pPr indent="-285750" lvl="1" marL="914400">
              <a:lnSpc>
                <a:spcPct val="115000"/>
              </a:lnSpc>
              <a:spcBef>
                <a:spcPts val="800"/>
              </a:spcBef>
              <a:spcAft>
                <a:spcPts val="0"/>
              </a:spcAft>
              <a:buClr>
                <a:schemeClr val="accent6"/>
              </a:buClr>
              <a:buSzPts val="900"/>
              <a:buChar char="○"/>
              <a:defRPr sz="900">
                <a:solidFill>
                  <a:schemeClr val="accent6"/>
                </a:solidFill>
              </a:defRPr>
            </a:lvl2pPr>
            <a:lvl3pPr indent="-285750" lvl="2" marL="1371600">
              <a:lnSpc>
                <a:spcPct val="115000"/>
              </a:lnSpc>
              <a:spcBef>
                <a:spcPts val="800"/>
              </a:spcBef>
              <a:spcAft>
                <a:spcPts val="0"/>
              </a:spcAft>
              <a:buClr>
                <a:schemeClr val="accent6"/>
              </a:buClr>
              <a:buSzPts val="900"/>
              <a:buChar char="■"/>
              <a:defRPr sz="900">
                <a:solidFill>
                  <a:schemeClr val="accent6"/>
                </a:solidFill>
              </a:defRPr>
            </a:lvl3pPr>
            <a:lvl4pPr indent="-285750" lvl="3" marL="1828800">
              <a:lnSpc>
                <a:spcPct val="115000"/>
              </a:lnSpc>
              <a:spcBef>
                <a:spcPts val="800"/>
              </a:spcBef>
              <a:spcAft>
                <a:spcPts val="0"/>
              </a:spcAft>
              <a:buClr>
                <a:schemeClr val="accent6"/>
              </a:buClr>
              <a:buSzPts val="900"/>
              <a:buChar char="●"/>
              <a:defRPr sz="900">
                <a:solidFill>
                  <a:schemeClr val="accent6"/>
                </a:solidFill>
              </a:defRPr>
            </a:lvl4pPr>
            <a:lvl5pPr indent="-285750" lvl="4" marL="2286000">
              <a:lnSpc>
                <a:spcPct val="115000"/>
              </a:lnSpc>
              <a:spcBef>
                <a:spcPts val="800"/>
              </a:spcBef>
              <a:spcAft>
                <a:spcPts val="0"/>
              </a:spcAft>
              <a:buClr>
                <a:schemeClr val="accent6"/>
              </a:buClr>
              <a:buSzPts val="900"/>
              <a:buChar char="○"/>
              <a:defRPr sz="900">
                <a:solidFill>
                  <a:schemeClr val="accent6"/>
                </a:solidFill>
              </a:defRPr>
            </a:lvl5pPr>
            <a:lvl6pPr indent="-285750" lvl="5" marL="2743200">
              <a:lnSpc>
                <a:spcPct val="115000"/>
              </a:lnSpc>
              <a:spcBef>
                <a:spcPts val="800"/>
              </a:spcBef>
              <a:spcAft>
                <a:spcPts val="0"/>
              </a:spcAft>
              <a:buClr>
                <a:schemeClr val="accent6"/>
              </a:buClr>
              <a:buSzPts val="900"/>
              <a:buChar char="■"/>
              <a:defRPr sz="900">
                <a:solidFill>
                  <a:schemeClr val="accent6"/>
                </a:solidFill>
              </a:defRPr>
            </a:lvl6pPr>
            <a:lvl7pPr indent="-285750" lvl="6" marL="3200400">
              <a:lnSpc>
                <a:spcPct val="115000"/>
              </a:lnSpc>
              <a:spcBef>
                <a:spcPts val="800"/>
              </a:spcBef>
              <a:spcAft>
                <a:spcPts val="0"/>
              </a:spcAft>
              <a:buClr>
                <a:schemeClr val="accent6"/>
              </a:buClr>
              <a:buSzPts val="900"/>
              <a:buChar char="●"/>
              <a:defRPr sz="900">
                <a:solidFill>
                  <a:schemeClr val="accent6"/>
                </a:solidFill>
              </a:defRPr>
            </a:lvl7pPr>
            <a:lvl8pPr indent="-285750" lvl="7" marL="3657600">
              <a:lnSpc>
                <a:spcPct val="115000"/>
              </a:lnSpc>
              <a:spcBef>
                <a:spcPts val="800"/>
              </a:spcBef>
              <a:spcAft>
                <a:spcPts val="0"/>
              </a:spcAft>
              <a:buClr>
                <a:schemeClr val="accent6"/>
              </a:buClr>
              <a:buSzPts val="900"/>
              <a:buChar char="○"/>
              <a:defRPr sz="900">
                <a:solidFill>
                  <a:schemeClr val="accent6"/>
                </a:solidFill>
              </a:defRPr>
            </a:lvl8pPr>
            <a:lvl9pPr indent="-285750" lvl="8" marL="4114800">
              <a:lnSpc>
                <a:spcPct val="115000"/>
              </a:lnSpc>
              <a:spcBef>
                <a:spcPts val="800"/>
              </a:spcBef>
              <a:spcAft>
                <a:spcPts val="800"/>
              </a:spcAft>
              <a:buClr>
                <a:schemeClr val="accent6"/>
              </a:buClr>
              <a:buSzPts val="900"/>
              <a:buChar char="■"/>
              <a:defRPr sz="900">
                <a:solidFill>
                  <a:schemeClr val="accent6"/>
                </a:solidFill>
              </a:defRPr>
            </a:lvl9pPr>
          </a:lstStyle>
          <a:p/>
        </p:txBody>
      </p:sp>
      <p:sp>
        <p:nvSpPr>
          <p:cNvPr id="1827" name="Google Shape;1827;p126"/>
          <p:cNvSpPr txBox="1"/>
          <p:nvPr>
            <p:ph idx="9" type="subTitle"/>
          </p:nvPr>
        </p:nvSpPr>
        <p:spPr>
          <a:xfrm>
            <a:off x="3348563" y="3941600"/>
            <a:ext cx="2392500" cy="1884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9pPr>
          </a:lstStyle>
          <a:p/>
        </p:txBody>
      </p:sp>
      <p:sp>
        <p:nvSpPr>
          <p:cNvPr id="1828" name="Google Shape;1828;p126"/>
          <p:cNvSpPr txBox="1"/>
          <p:nvPr>
            <p:ph idx="13" type="subTitle"/>
          </p:nvPr>
        </p:nvSpPr>
        <p:spPr>
          <a:xfrm>
            <a:off x="3355813" y="3798725"/>
            <a:ext cx="2392500" cy="1056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
        <p:nvSpPr>
          <p:cNvPr id="1829" name="Google Shape;1829;p126"/>
          <p:cNvSpPr txBox="1"/>
          <p:nvPr>
            <p:ph idx="14" type="body"/>
          </p:nvPr>
        </p:nvSpPr>
        <p:spPr>
          <a:xfrm>
            <a:off x="6434538" y="4432425"/>
            <a:ext cx="2451300" cy="471600"/>
          </a:xfrm>
          <a:prstGeom prst="rect">
            <a:avLst/>
          </a:prstGeom>
          <a:noFill/>
          <a:ln>
            <a:noFill/>
          </a:ln>
        </p:spPr>
        <p:txBody>
          <a:bodyPr anchorCtr="0" anchor="t" bIns="0" lIns="0" spcFirstLastPara="1" rIns="0" wrap="square" tIns="0">
            <a:spAutoFit/>
          </a:bodyPr>
          <a:lstStyle>
            <a:lvl1pPr indent="-285750" lvl="0" marL="457200">
              <a:lnSpc>
                <a:spcPct val="115000"/>
              </a:lnSpc>
              <a:spcBef>
                <a:spcPts val="0"/>
              </a:spcBef>
              <a:spcAft>
                <a:spcPts val="0"/>
              </a:spcAft>
              <a:buClr>
                <a:schemeClr val="accent6"/>
              </a:buClr>
              <a:buSzPts val="900"/>
              <a:buChar char="●"/>
              <a:defRPr sz="900">
                <a:solidFill>
                  <a:schemeClr val="accent6"/>
                </a:solidFill>
              </a:defRPr>
            </a:lvl1pPr>
            <a:lvl2pPr indent="-285750" lvl="1" marL="914400">
              <a:lnSpc>
                <a:spcPct val="115000"/>
              </a:lnSpc>
              <a:spcBef>
                <a:spcPts val="800"/>
              </a:spcBef>
              <a:spcAft>
                <a:spcPts val="0"/>
              </a:spcAft>
              <a:buClr>
                <a:schemeClr val="accent6"/>
              </a:buClr>
              <a:buSzPts val="900"/>
              <a:buChar char="○"/>
              <a:defRPr sz="900">
                <a:solidFill>
                  <a:schemeClr val="accent6"/>
                </a:solidFill>
              </a:defRPr>
            </a:lvl2pPr>
            <a:lvl3pPr indent="-285750" lvl="2" marL="1371600">
              <a:lnSpc>
                <a:spcPct val="115000"/>
              </a:lnSpc>
              <a:spcBef>
                <a:spcPts val="800"/>
              </a:spcBef>
              <a:spcAft>
                <a:spcPts val="0"/>
              </a:spcAft>
              <a:buClr>
                <a:schemeClr val="accent6"/>
              </a:buClr>
              <a:buSzPts val="900"/>
              <a:buChar char="■"/>
              <a:defRPr sz="900">
                <a:solidFill>
                  <a:schemeClr val="accent6"/>
                </a:solidFill>
              </a:defRPr>
            </a:lvl3pPr>
            <a:lvl4pPr indent="-285750" lvl="3" marL="1828800">
              <a:lnSpc>
                <a:spcPct val="115000"/>
              </a:lnSpc>
              <a:spcBef>
                <a:spcPts val="800"/>
              </a:spcBef>
              <a:spcAft>
                <a:spcPts val="0"/>
              </a:spcAft>
              <a:buClr>
                <a:schemeClr val="accent6"/>
              </a:buClr>
              <a:buSzPts val="900"/>
              <a:buChar char="●"/>
              <a:defRPr sz="900">
                <a:solidFill>
                  <a:schemeClr val="accent6"/>
                </a:solidFill>
              </a:defRPr>
            </a:lvl4pPr>
            <a:lvl5pPr indent="-285750" lvl="4" marL="2286000">
              <a:lnSpc>
                <a:spcPct val="115000"/>
              </a:lnSpc>
              <a:spcBef>
                <a:spcPts val="800"/>
              </a:spcBef>
              <a:spcAft>
                <a:spcPts val="0"/>
              </a:spcAft>
              <a:buClr>
                <a:schemeClr val="accent6"/>
              </a:buClr>
              <a:buSzPts val="900"/>
              <a:buChar char="○"/>
              <a:defRPr sz="900">
                <a:solidFill>
                  <a:schemeClr val="accent6"/>
                </a:solidFill>
              </a:defRPr>
            </a:lvl5pPr>
            <a:lvl6pPr indent="-285750" lvl="5" marL="2743200">
              <a:lnSpc>
                <a:spcPct val="115000"/>
              </a:lnSpc>
              <a:spcBef>
                <a:spcPts val="800"/>
              </a:spcBef>
              <a:spcAft>
                <a:spcPts val="0"/>
              </a:spcAft>
              <a:buClr>
                <a:schemeClr val="accent6"/>
              </a:buClr>
              <a:buSzPts val="900"/>
              <a:buChar char="■"/>
              <a:defRPr sz="900">
                <a:solidFill>
                  <a:schemeClr val="accent6"/>
                </a:solidFill>
              </a:defRPr>
            </a:lvl6pPr>
            <a:lvl7pPr indent="-285750" lvl="6" marL="3200400">
              <a:lnSpc>
                <a:spcPct val="115000"/>
              </a:lnSpc>
              <a:spcBef>
                <a:spcPts val="800"/>
              </a:spcBef>
              <a:spcAft>
                <a:spcPts val="0"/>
              </a:spcAft>
              <a:buClr>
                <a:schemeClr val="accent6"/>
              </a:buClr>
              <a:buSzPts val="900"/>
              <a:buChar char="●"/>
              <a:defRPr sz="900">
                <a:solidFill>
                  <a:schemeClr val="accent6"/>
                </a:solidFill>
              </a:defRPr>
            </a:lvl7pPr>
            <a:lvl8pPr indent="-285750" lvl="7" marL="3657600">
              <a:lnSpc>
                <a:spcPct val="115000"/>
              </a:lnSpc>
              <a:spcBef>
                <a:spcPts val="800"/>
              </a:spcBef>
              <a:spcAft>
                <a:spcPts val="0"/>
              </a:spcAft>
              <a:buClr>
                <a:schemeClr val="accent6"/>
              </a:buClr>
              <a:buSzPts val="900"/>
              <a:buChar char="○"/>
              <a:defRPr sz="900">
                <a:solidFill>
                  <a:schemeClr val="accent6"/>
                </a:solidFill>
              </a:defRPr>
            </a:lvl8pPr>
            <a:lvl9pPr indent="-285750" lvl="8" marL="4114800">
              <a:lnSpc>
                <a:spcPct val="115000"/>
              </a:lnSpc>
              <a:spcBef>
                <a:spcPts val="800"/>
              </a:spcBef>
              <a:spcAft>
                <a:spcPts val="800"/>
              </a:spcAft>
              <a:buClr>
                <a:schemeClr val="accent6"/>
              </a:buClr>
              <a:buSzPts val="900"/>
              <a:buChar char="■"/>
              <a:defRPr sz="900">
                <a:solidFill>
                  <a:schemeClr val="accent6"/>
                </a:solidFill>
              </a:defRPr>
            </a:lvl9pPr>
          </a:lstStyle>
          <a:p/>
        </p:txBody>
      </p:sp>
      <p:sp>
        <p:nvSpPr>
          <p:cNvPr id="1830" name="Google Shape;1830;p126"/>
          <p:cNvSpPr txBox="1"/>
          <p:nvPr>
            <p:ph idx="15" type="subTitle"/>
          </p:nvPr>
        </p:nvSpPr>
        <p:spPr>
          <a:xfrm>
            <a:off x="6434538" y="3941600"/>
            <a:ext cx="2392500" cy="1884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9pPr>
          </a:lstStyle>
          <a:p/>
        </p:txBody>
      </p:sp>
      <p:sp>
        <p:nvSpPr>
          <p:cNvPr id="1831" name="Google Shape;1831;p126"/>
          <p:cNvSpPr txBox="1"/>
          <p:nvPr>
            <p:ph idx="16" type="subTitle"/>
          </p:nvPr>
        </p:nvSpPr>
        <p:spPr>
          <a:xfrm>
            <a:off x="6441788" y="3798725"/>
            <a:ext cx="2392500" cy="105600"/>
          </a:xfrm>
          <a:prstGeom prst="rect">
            <a:avLst/>
          </a:prstGeom>
        </p:spPr>
        <p:txBody>
          <a:bodyPr anchorCtr="0" anchor="ctr" bIns="91425" lIns="0" spcFirstLastPara="1" rIns="0" wrap="square" tIns="91425">
            <a:noAutofit/>
          </a:bodyPr>
          <a:lstStyle>
            <a:lvl1pPr lvl="0">
              <a:lnSpc>
                <a:spcPct val="90000"/>
              </a:lnSpc>
              <a:spcBef>
                <a:spcPts val="0"/>
              </a:spcBef>
              <a:spcAft>
                <a:spcPts val="0"/>
              </a:spcAft>
              <a:buSzPts val="900"/>
              <a:buNone/>
              <a:defRPr sz="900"/>
            </a:lvl1pPr>
            <a:lvl2pPr lvl="1">
              <a:spcBef>
                <a:spcPts val="0"/>
              </a:spcBef>
              <a:spcAft>
                <a:spcPts val="0"/>
              </a:spcAft>
              <a:buClr>
                <a:schemeClr val="dk1"/>
              </a:buClr>
              <a:buSzPts val="900"/>
              <a:buNone/>
              <a:defRPr sz="900">
                <a:solidFill>
                  <a:schemeClr val="dk1"/>
                </a:solidFill>
              </a:defRPr>
            </a:lvl2pPr>
            <a:lvl3pPr lvl="2">
              <a:spcBef>
                <a:spcPts val="0"/>
              </a:spcBef>
              <a:spcAft>
                <a:spcPts val="0"/>
              </a:spcAft>
              <a:buClr>
                <a:schemeClr val="dk1"/>
              </a:buClr>
              <a:buSzPts val="900"/>
              <a:buNone/>
              <a:defRPr sz="900">
                <a:solidFill>
                  <a:schemeClr val="dk1"/>
                </a:solidFill>
              </a:defRPr>
            </a:lvl3pPr>
            <a:lvl4pPr lvl="3">
              <a:spcBef>
                <a:spcPts val="0"/>
              </a:spcBef>
              <a:spcAft>
                <a:spcPts val="0"/>
              </a:spcAft>
              <a:buClr>
                <a:schemeClr val="dk1"/>
              </a:buClr>
              <a:buSzPts val="900"/>
              <a:buNone/>
              <a:defRPr sz="900">
                <a:solidFill>
                  <a:schemeClr val="dk1"/>
                </a:solidFill>
              </a:defRPr>
            </a:lvl4pPr>
            <a:lvl5pPr lvl="4">
              <a:spcBef>
                <a:spcPts val="0"/>
              </a:spcBef>
              <a:spcAft>
                <a:spcPts val="0"/>
              </a:spcAft>
              <a:buClr>
                <a:schemeClr val="dk1"/>
              </a:buClr>
              <a:buSzPts val="900"/>
              <a:buNone/>
              <a:defRPr sz="900">
                <a:solidFill>
                  <a:schemeClr val="dk1"/>
                </a:solidFill>
              </a:defRPr>
            </a:lvl5pPr>
            <a:lvl6pPr lvl="5">
              <a:spcBef>
                <a:spcPts val="0"/>
              </a:spcBef>
              <a:spcAft>
                <a:spcPts val="0"/>
              </a:spcAft>
              <a:buClr>
                <a:schemeClr val="dk1"/>
              </a:buClr>
              <a:buSzPts val="900"/>
              <a:buNone/>
              <a:defRPr sz="900">
                <a:solidFill>
                  <a:schemeClr val="dk1"/>
                </a:solidFill>
              </a:defRPr>
            </a:lvl6pPr>
            <a:lvl7pPr lvl="6">
              <a:spcBef>
                <a:spcPts val="0"/>
              </a:spcBef>
              <a:spcAft>
                <a:spcPts val="0"/>
              </a:spcAft>
              <a:buClr>
                <a:schemeClr val="dk1"/>
              </a:buClr>
              <a:buSzPts val="900"/>
              <a:buNone/>
              <a:defRPr sz="900">
                <a:solidFill>
                  <a:schemeClr val="dk1"/>
                </a:solidFill>
              </a:defRPr>
            </a:lvl7pPr>
            <a:lvl8pPr lvl="7">
              <a:spcBef>
                <a:spcPts val="0"/>
              </a:spcBef>
              <a:spcAft>
                <a:spcPts val="0"/>
              </a:spcAft>
              <a:buClr>
                <a:schemeClr val="dk1"/>
              </a:buClr>
              <a:buSzPts val="900"/>
              <a:buNone/>
              <a:defRPr sz="900">
                <a:solidFill>
                  <a:schemeClr val="dk1"/>
                </a:solidFill>
              </a:defRPr>
            </a:lvl8pPr>
            <a:lvl9pPr lvl="8">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1">
  <p:cSld name="CUSTOM_19_1">
    <p:spTree>
      <p:nvGrpSpPr>
        <p:cNvPr id="1832" name="Shape 1832"/>
        <p:cNvGrpSpPr/>
        <p:nvPr/>
      </p:nvGrpSpPr>
      <p:grpSpPr>
        <a:xfrm>
          <a:off x="0" y="0"/>
          <a:ext cx="0" cy="0"/>
          <a:chOff x="0" y="0"/>
          <a:chExt cx="0" cy="0"/>
        </a:xfrm>
      </p:grpSpPr>
      <p:sp>
        <p:nvSpPr>
          <p:cNvPr id="1833" name="Google Shape;1833;p127"/>
          <p:cNvSpPr/>
          <p:nvPr/>
        </p:nvSpPr>
        <p:spPr>
          <a:xfrm rot="10800000">
            <a:off x="2994200" y="-1500"/>
            <a:ext cx="3078000" cy="25770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34" name="Google Shape;1834;p127"/>
          <p:cNvSpPr/>
          <p:nvPr/>
        </p:nvSpPr>
        <p:spPr>
          <a:xfrm>
            <a:off x="6073500" y="2574000"/>
            <a:ext cx="3074700" cy="25695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35" name="Google Shape;1835;p127"/>
          <p:cNvSpPr/>
          <p:nvPr/>
        </p:nvSpPr>
        <p:spPr>
          <a:xfrm rot="5400000">
            <a:off x="6324925" y="-250900"/>
            <a:ext cx="2569500" cy="30747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36" name="Google Shape;1836;p127"/>
          <p:cNvSpPr/>
          <p:nvPr/>
        </p:nvSpPr>
        <p:spPr>
          <a:xfrm rot="-5400000">
            <a:off x="3253050" y="2320675"/>
            <a:ext cx="2568600" cy="30741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37" name="Google Shape;1837;p127"/>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38" name="Google Shape;1838;p127"/>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39" name="Google Shape;1839;p127"/>
          <p:cNvSpPr txBox="1"/>
          <p:nvPr>
            <p:ph type="title"/>
          </p:nvPr>
        </p:nvSpPr>
        <p:spPr>
          <a:xfrm>
            <a:off x="284400" y="1253833"/>
            <a:ext cx="2373000" cy="9792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None/>
              <a:defRPr sz="1800">
                <a:latin typeface="Inter Light"/>
                <a:ea typeface="Inter Light"/>
                <a:cs typeface="Inter Light"/>
                <a:sym typeface="Inter Light"/>
              </a:defRPr>
            </a:lvl1pPr>
            <a:lvl2pPr lvl="1">
              <a:spcBef>
                <a:spcPts val="0"/>
              </a:spcBef>
              <a:spcAft>
                <a:spcPts val="0"/>
              </a:spcAft>
              <a:buNone/>
              <a:defRPr sz="2000">
                <a:latin typeface="Inter Light"/>
                <a:ea typeface="Inter Light"/>
                <a:cs typeface="Inter Light"/>
                <a:sym typeface="Inter Light"/>
              </a:defRPr>
            </a:lvl2pPr>
            <a:lvl3pPr lvl="2">
              <a:spcBef>
                <a:spcPts val="0"/>
              </a:spcBef>
              <a:spcAft>
                <a:spcPts val="0"/>
              </a:spcAft>
              <a:buNone/>
              <a:defRPr sz="2000">
                <a:latin typeface="Inter Light"/>
                <a:ea typeface="Inter Light"/>
                <a:cs typeface="Inter Light"/>
                <a:sym typeface="Inter Light"/>
              </a:defRPr>
            </a:lvl3pPr>
            <a:lvl4pPr lvl="3">
              <a:spcBef>
                <a:spcPts val="0"/>
              </a:spcBef>
              <a:spcAft>
                <a:spcPts val="0"/>
              </a:spcAft>
              <a:buNone/>
              <a:defRPr sz="2000">
                <a:latin typeface="Inter Light"/>
                <a:ea typeface="Inter Light"/>
                <a:cs typeface="Inter Light"/>
                <a:sym typeface="Inter Light"/>
              </a:defRPr>
            </a:lvl4pPr>
            <a:lvl5pPr lvl="4">
              <a:spcBef>
                <a:spcPts val="0"/>
              </a:spcBef>
              <a:spcAft>
                <a:spcPts val="0"/>
              </a:spcAft>
              <a:buNone/>
              <a:defRPr sz="2000">
                <a:latin typeface="Inter Light"/>
                <a:ea typeface="Inter Light"/>
                <a:cs typeface="Inter Light"/>
                <a:sym typeface="Inter Light"/>
              </a:defRPr>
            </a:lvl5pPr>
            <a:lvl6pPr lvl="5">
              <a:spcBef>
                <a:spcPts val="0"/>
              </a:spcBef>
              <a:spcAft>
                <a:spcPts val="0"/>
              </a:spcAft>
              <a:buNone/>
              <a:defRPr sz="2000">
                <a:latin typeface="Inter Light"/>
                <a:ea typeface="Inter Light"/>
                <a:cs typeface="Inter Light"/>
                <a:sym typeface="Inter Light"/>
              </a:defRPr>
            </a:lvl6pPr>
            <a:lvl7pPr lvl="6">
              <a:spcBef>
                <a:spcPts val="0"/>
              </a:spcBef>
              <a:spcAft>
                <a:spcPts val="0"/>
              </a:spcAft>
              <a:buNone/>
              <a:defRPr sz="2000">
                <a:latin typeface="Inter Light"/>
                <a:ea typeface="Inter Light"/>
                <a:cs typeface="Inter Light"/>
                <a:sym typeface="Inter Light"/>
              </a:defRPr>
            </a:lvl7pPr>
            <a:lvl8pPr lvl="7">
              <a:spcBef>
                <a:spcPts val="0"/>
              </a:spcBef>
              <a:spcAft>
                <a:spcPts val="0"/>
              </a:spcAft>
              <a:buNone/>
              <a:defRPr sz="2000">
                <a:latin typeface="Inter Light"/>
                <a:ea typeface="Inter Light"/>
                <a:cs typeface="Inter Light"/>
                <a:sym typeface="Inter Light"/>
              </a:defRPr>
            </a:lvl8pPr>
            <a:lvl9pPr lvl="8">
              <a:spcBef>
                <a:spcPts val="0"/>
              </a:spcBef>
              <a:spcAft>
                <a:spcPts val="0"/>
              </a:spcAft>
              <a:buNone/>
              <a:defRPr sz="2000">
                <a:latin typeface="Inter Light"/>
                <a:ea typeface="Inter Light"/>
                <a:cs typeface="Inter Light"/>
                <a:sym typeface="Inter Light"/>
              </a:defRPr>
            </a:lvl9pPr>
          </a:lstStyle>
          <a:p/>
        </p:txBody>
      </p:sp>
      <p:sp>
        <p:nvSpPr>
          <p:cNvPr id="1840" name="Google Shape;1840;p127"/>
          <p:cNvSpPr txBox="1"/>
          <p:nvPr>
            <p:ph idx="1" type="subTitle"/>
          </p:nvPr>
        </p:nvSpPr>
        <p:spPr>
          <a:xfrm>
            <a:off x="284400" y="877725"/>
            <a:ext cx="2373000" cy="297600"/>
          </a:xfrm>
          <a:prstGeom prst="rect">
            <a:avLst/>
          </a:prstGeom>
        </p:spPr>
        <p:txBody>
          <a:bodyPr anchorCtr="0" anchor="b"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3">
  <p:cSld name="CUSTOM_19_1_1_2">
    <p:spTree>
      <p:nvGrpSpPr>
        <p:cNvPr id="1841" name="Shape 1841"/>
        <p:cNvGrpSpPr/>
        <p:nvPr/>
      </p:nvGrpSpPr>
      <p:grpSpPr>
        <a:xfrm>
          <a:off x="0" y="0"/>
          <a:ext cx="0" cy="0"/>
          <a:chOff x="0" y="0"/>
          <a:chExt cx="0" cy="0"/>
        </a:xfrm>
      </p:grpSpPr>
      <p:sp>
        <p:nvSpPr>
          <p:cNvPr id="1842" name="Google Shape;1842;p128"/>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43" name="Google Shape;1843;p128"/>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44" name="Google Shape;1844;p128"/>
          <p:cNvSpPr txBox="1"/>
          <p:nvPr>
            <p:ph idx="1"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5" name="Google Shape;1845;p128"/>
          <p:cNvSpPr txBox="1"/>
          <p:nvPr>
            <p:ph type="title"/>
          </p:nvPr>
        </p:nvSpPr>
        <p:spPr>
          <a:xfrm>
            <a:off x="284400" y="828725"/>
            <a:ext cx="4255500" cy="713700"/>
          </a:xfrm>
          <a:prstGeom prst="rect">
            <a:avLst/>
          </a:prstGeom>
        </p:spPr>
        <p:txBody>
          <a:bodyPr anchorCtr="0" anchor="b" bIns="91425" lIns="0" spcFirstLastPara="1" rIns="0" wrap="square" tIns="91425">
            <a:noAutofit/>
          </a:bodyPr>
          <a:lstStyle>
            <a:lvl1pPr lvl="0">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846" name="Google Shape;1846;p128"/>
          <p:cNvSpPr txBox="1"/>
          <p:nvPr>
            <p:ph idx="2" type="body"/>
          </p:nvPr>
        </p:nvSpPr>
        <p:spPr>
          <a:xfrm>
            <a:off x="284700" y="3003739"/>
            <a:ext cx="3929700" cy="466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47" name="Google Shape;1847;p128"/>
          <p:cNvSpPr txBox="1"/>
          <p:nvPr>
            <p:ph idx="3" type="body"/>
          </p:nvPr>
        </p:nvSpPr>
        <p:spPr>
          <a:xfrm>
            <a:off x="284700" y="1702121"/>
            <a:ext cx="3929700" cy="466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48" name="Google Shape;1848;p128"/>
          <p:cNvSpPr txBox="1"/>
          <p:nvPr>
            <p:ph idx="4" type="body"/>
          </p:nvPr>
        </p:nvSpPr>
        <p:spPr>
          <a:xfrm>
            <a:off x="6461050" y="3446400"/>
            <a:ext cx="2395800" cy="46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849" name="Google Shape;1849;p128"/>
          <p:cNvSpPr txBox="1"/>
          <p:nvPr>
            <p:ph idx="5" type="subTitle"/>
          </p:nvPr>
        </p:nvSpPr>
        <p:spPr>
          <a:xfrm>
            <a:off x="6458825" y="3045908"/>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p:txBody>
      </p:sp>
      <p:sp>
        <p:nvSpPr>
          <p:cNvPr id="1850" name="Google Shape;1850;p128"/>
          <p:cNvSpPr txBox="1"/>
          <p:nvPr>
            <p:ph idx="6" type="body"/>
          </p:nvPr>
        </p:nvSpPr>
        <p:spPr>
          <a:xfrm>
            <a:off x="6459638" y="1001054"/>
            <a:ext cx="2395800" cy="466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51" name="Google Shape;1851;p128"/>
          <p:cNvSpPr txBox="1"/>
          <p:nvPr>
            <p:ph idx="7" type="subTitle"/>
          </p:nvPr>
        </p:nvSpPr>
        <p:spPr>
          <a:xfrm>
            <a:off x="6457413" y="600561"/>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p:txBody>
      </p:sp>
      <p:sp>
        <p:nvSpPr>
          <p:cNvPr id="1852" name="Google Shape;1852;p128"/>
          <p:cNvSpPr txBox="1"/>
          <p:nvPr>
            <p:ph idx="8" type="subTitle"/>
          </p:nvPr>
        </p:nvSpPr>
        <p:spPr>
          <a:xfrm>
            <a:off x="2436894" y="3751933"/>
            <a:ext cx="2092500" cy="1329900"/>
          </a:xfrm>
          <a:prstGeom prst="rect">
            <a:avLst/>
          </a:prstGeom>
        </p:spPr>
        <p:txBody>
          <a:bodyPr anchorCtr="0" anchor="ctr" bIns="91425" lIns="0" spcFirstLastPara="1" rIns="0" wrap="square" tIns="91425">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853" name="Google Shape;1853;p128"/>
          <p:cNvSpPr txBox="1"/>
          <p:nvPr>
            <p:ph idx="9" type="subTitle"/>
          </p:nvPr>
        </p:nvSpPr>
        <p:spPr>
          <a:xfrm>
            <a:off x="268019" y="3751933"/>
            <a:ext cx="1729500" cy="1329900"/>
          </a:xfrm>
          <a:prstGeom prst="rect">
            <a:avLst/>
          </a:prstGeom>
        </p:spPr>
        <p:txBody>
          <a:bodyPr anchorCtr="0" anchor="ctr" bIns="91425" lIns="0" spcFirstLastPara="1" rIns="0" wrap="square" tIns="91425">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854" name="Google Shape;1854;p128"/>
          <p:cNvSpPr txBox="1"/>
          <p:nvPr>
            <p:ph idx="13" type="subTitle"/>
          </p:nvPr>
        </p:nvSpPr>
        <p:spPr>
          <a:xfrm>
            <a:off x="284400" y="3514525"/>
            <a:ext cx="17751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5" name="Google Shape;1855;p128"/>
          <p:cNvSpPr txBox="1"/>
          <p:nvPr>
            <p:ph idx="14" type="subTitle"/>
          </p:nvPr>
        </p:nvSpPr>
        <p:spPr>
          <a:xfrm>
            <a:off x="2446325" y="3514525"/>
            <a:ext cx="17751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items">
  <p:cSld name="CUSTOM_19_1_1_1_2">
    <p:spTree>
      <p:nvGrpSpPr>
        <p:cNvPr id="1856" name="Shape 1856"/>
        <p:cNvGrpSpPr/>
        <p:nvPr/>
      </p:nvGrpSpPr>
      <p:grpSpPr>
        <a:xfrm>
          <a:off x="0" y="0"/>
          <a:ext cx="0" cy="0"/>
          <a:chOff x="0" y="0"/>
          <a:chExt cx="0" cy="0"/>
        </a:xfrm>
      </p:grpSpPr>
      <p:sp>
        <p:nvSpPr>
          <p:cNvPr id="1857" name="Google Shape;1857;p129"/>
          <p:cNvSpPr/>
          <p:nvPr/>
        </p:nvSpPr>
        <p:spPr>
          <a:xfrm flipH="1" rot="10800000">
            <a:off x="-28650" y="0"/>
            <a:ext cx="3019200" cy="5156400"/>
          </a:xfrm>
          <a:prstGeom prst="rect">
            <a:avLst/>
          </a:prstGeom>
          <a:gradFill>
            <a:gsLst>
              <a:gs pos="0">
                <a:schemeClr val="accent1"/>
              </a:gs>
              <a:gs pos="72000">
                <a:schemeClr val="lt1"/>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858" name="Google Shape;1858;p129"/>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59" name="Google Shape;1859;p129"/>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60" name="Google Shape;1860;p129"/>
          <p:cNvSpPr txBox="1"/>
          <p:nvPr>
            <p:ph type="title"/>
          </p:nvPr>
        </p:nvSpPr>
        <p:spPr>
          <a:xfrm>
            <a:off x="284400" y="1253833"/>
            <a:ext cx="2373000" cy="9792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None/>
              <a:defRPr sz="18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p:txBody>
      </p:sp>
      <p:sp>
        <p:nvSpPr>
          <p:cNvPr id="1861" name="Google Shape;1861;p129"/>
          <p:cNvSpPr txBox="1"/>
          <p:nvPr>
            <p:ph idx="1" type="subTitle"/>
          </p:nvPr>
        </p:nvSpPr>
        <p:spPr>
          <a:xfrm>
            <a:off x="284400" y="877725"/>
            <a:ext cx="2373000" cy="297600"/>
          </a:xfrm>
          <a:prstGeom prst="rect">
            <a:avLst/>
          </a:prstGeom>
        </p:spPr>
        <p:txBody>
          <a:bodyPr anchorCtr="0" anchor="b"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62" name="Google Shape;1862;p129"/>
          <p:cNvSpPr txBox="1"/>
          <p:nvPr>
            <p:ph idx="2" type="body"/>
          </p:nvPr>
        </p:nvSpPr>
        <p:spPr>
          <a:xfrm>
            <a:off x="5759125" y="3838034"/>
            <a:ext cx="2691000" cy="4668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lnSpc>
                <a:spcPct val="100000"/>
              </a:lnSpc>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lnSpc>
                <a:spcPct val="100000"/>
              </a:lnSpc>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863" name="Google Shape;1863;p129"/>
          <p:cNvSpPr txBox="1"/>
          <p:nvPr>
            <p:ph idx="3" type="body"/>
          </p:nvPr>
        </p:nvSpPr>
        <p:spPr>
          <a:xfrm>
            <a:off x="5759125" y="2881253"/>
            <a:ext cx="2691000" cy="4668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64" name="Google Shape;1864;p129"/>
          <p:cNvSpPr txBox="1"/>
          <p:nvPr>
            <p:ph idx="4" type="body"/>
          </p:nvPr>
        </p:nvSpPr>
        <p:spPr>
          <a:xfrm>
            <a:off x="5759125" y="1924478"/>
            <a:ext cx="2691000" cy="4668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65" name="Google Shape;1865;p129"/>
          <p:cNvSpPr txBox="1"/>
          <p:nvPr>
            <p:ph idx="5" type="body"/>
          </p:nvPr>
        </p:nvSpPr>
        <p:spPr>
          <a:xfrm>
            <a:off x="5759125" y="967703"/>
            <a:ext cx="2691000" cy="4668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66" name="Google Shape;1866;p129"/>
          <p:cNvSpPr txBox="1"/>
          <p:nvPr>
            <p:ph idx="6" type="subTitle"/>
          </p:nvPr>
        </p:nvSpPr>
        <p:spPr>
          <a:xfrm>
            <a:off x="3562875" y="967700"/>
            <a:ext cx="1428600" cy="414000"/>
          </a:xfrm>
          <a:prstGeom prst="rect">
            <a:avLst/>
          </a:prstGeom>
        </p:spPr>
        <p:txBody>
          <a:bodyPr anchorCtr="0" anchor="t" bIns="0" lIns="0" spcFirstLastPara="1" rIns="0" wrap="square" tIns="0">
            <a:noAutofit/>
          </a:bodyPr>
          <a:lstStyle>
            <a:lvl1pPr lvl="0">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867" name="Google Shape;1867;p129"/>
          <p:cNvSpPr txBox="1"/>
          <p:nvPr>
            <p:ph idx="7" type="subTitle"/>
          </p:nvPr>
        </p:nvSpPr>
        <p:spPr>
          <a:xfrm>
            <a:off x="3562875" y="1924475"/>
            <a:ext cx="1428600" cy="414000"/>
          </a:xfrm>
          <a:prstGeom prst="rect">
            <a:avLst/>
          </a:prstGeom>
        </p:spPr>
        <p:txBody>
          <a:bodyPr anchorCtr="0" anchor="t" bIns="0" lIns="0" spcFirstLastPara="1" rIns="0" wrap="square" tIns="0">
            <a:noAutofit/>
          </a:bodyPr>
          <a:lstStyle>
            <a:lvl1pPr lvl="0">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868" name="Google Shape;1868;p129"/>
          <p:cNvSpPr txBox="1"/>
          <p:nvPr>
            <p:ph idx="8" type="subTitle"/>
          </p:nvPr>
        </p:nvSpPr>
        <p:spPr>
          <a:xfrm>
            <a:off x="3562875" y="2881250"/>
            <a:ext cx="1428600" cy="414000"/>
          </a:xfrm>
          <a:prstGeom prst="rect">
            <a:avLst/>
          </a:prstGeom>
        </p:spPr>
        <p:txBody>
          <a:bodyPr anchorCtr="0" anchor="t" bIns="0" lIns="0" spcFirstLastPara="1" rIns="0" wrap="square" tIns="0">
            <a:noAutofit/>
          </a:bodyPr>
          <a:lstStyle>
            <a:lvl1pPr lvl="0">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869" name="Google Shape;1869;p129"/>
          <p:cNvSpPr txBox="1"/>
          <p:nvPr>
            <p:ph idx="9" type="subTitle"/>
          </p:nvPr>
        </p:nvSpPr>
        <p:spPr>
          <a:xfrm>
            <a:off x="3562875" y="3838025"/>
            <a:ext cx="1428600" cy="414000"/>
          </a:xfrm>
          <a:prstGeom prst="rect">
            <a:avLst/>
          </a:prstGeom>
        </p:spPr>
        <p:txBody>
          <a:bodyPr anchorCtr="0" anchor="t" bIns="0" lIns="0" spcFirstLastPara="1" rIns="0" wrap="square" tIns="0">
            <a:noAutofit/>
          </a:bodyPr>
          <a:lstStyle>
            <a:lvl1pPr lvl="0">
              <a:spcBef>
                <a:spcPts val="0"/>
              </a:spcBef>
              <a:spcAft>
                <a:spcPts val="0"/>
              </a:spcAft>
              <a:buSzPts val="1200"/>
              <a:buFont typeface="Inter Medium"/>
              <a:buNone/>
              <a:defRPr sz="1200">
                <a:latin typeface="Inter Medium"/>
                <a:ea typeface="Inter Medium"/>
                <a:cs typeface="Inter Medium"/>
                <a:sym typeface="Inter Medium"/>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6">
  <p:cSld name="CUSTOM_19_1_1_1_1_1_2">
    <p:spTree>
      <p:nvGrpSpPr>
        <p:cNvPr id="1870" name="Shape 1870"/>
        <p:cNvGrpSpPr/>
        <p:nvPr/>
      </p:nvGrpSpPr>
      <p:grpSpPr>
        <a:xfrm>
          <a:off x="0" y="0"/>
          <a:ext cx="0" cy="0"/>
          <a:chOff x="0" y="0"/>
          <a:chExt cx="0" cy="0"/>
        </a:xfrm>
      </p:grpSpPr>
      <p:sp>
        <p:nvSpPr>
          <p:cNvPr id="1871" name="Google Shape;1871;p130"/>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72" name="Google Shape;1872;p130"/>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73" name="Google Shape;1873;p130"/>
          <p:cNvSpPr txBox="1"/>
          <p:nvPr>
            <p:ph idx="1"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74" name="Google Shape;1874;p130"/>
          <p:cNvSpPr txBox="1"/>
          <p:nvPr>
            <p:ph type="title"/>
          </p:nvPr>
        </p:nvSpPr>
        <p:spPr>
          <a:xfrm>
            <a:off x="284400" y="828725"/>
            <a:ext cx="4255500" cy="713700"/>
          </a:xfrm>
          <a:prstGeom prst="rect">
            <a:avLst/>
          </a:prstGeom>
        </p:spPr>
        <p:txBody>
          <a:bodyPr anchorCtr="0" anchor="b" bIns="91425" lIns="0" spcFirstLastPara="1" rIns="0" wrap="square" tIns="91425">
            <a:noAutofit/>
          </a:bodyPr>
          <a:lstStyle>
            <a:lvl1pPr lvl="0">
              <a:spcBef>
                <a:spcPts val="0"/>
              </a:spcBef>
              <a:spcAft>
                <a:spcPts val="0"/>
              </a:spcAft>
              <a:buNone/>
              <a:defRPr sz="2000"/>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1875" name="Google Shape;1875;p130"/>
          <p:cNvSpPr txBox="1"/>
          <p:nvPr>
            <p:ph idx="2" type="body"/>
          </p:nvPr>
        </p:nvSpPr>
        <p:spPr>
          <a:xfrm>
            <a:off x="279675" y="3500203"/>
            <a:ext cx="2395800" cy="7137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76" name="Google Shape;1876;p130"/>
          <p:cNvSpPr txBox="1"/>
          <p:nvPr>
            <p:ph idx="3" type="subTitle"/>
          </p:nvPr>
        </p:nvSpPr>
        <p:spPr>
          <a:xfrm>
            <a:off x="277438" y="3118564"/>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77" name="Google Shape;1877;p130"/>
          <p:cNvSpPr txBox="1"/>
          <p:nvPr>
            <p:ph idx="4" type="body"/>
          </p:nvPr>
        </p:nvSpPr>
        <p:spPr>
          <a:xfrm>
            <a:off x="3345250" y="3500203"/>
            <a:ext cx="2395800" cy="7137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78" name="Google Shape;1878;p130"/>
          <p:cNvSpPr txBox="1"/>
          <p:nvPr>
            <p:ph idx="5" type="subTitle"/>
          </p:nvPr>
        </p:nvSpPr>
        <p:spPr>
          <a:xfrm>
            <a:off x="3343013" y="3118564"/>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79" name="Google Shape;1879;p130"/>
          <p:cNvSpPr txBox="1"/>
          <p:nvPr>
            <p:ph idx="6" type="body"/>
          </p:nvPr>
        </p:nvSpPr>
        <p:spPr>
          <a:xfrm>
            <a:off x="6413050" y="3500203"/>
            <a:ext cx="2395800" cy="7137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80" name="Google Shape;1880;p130"/>
          <p:cNvSpPr txBox="1"/>
          <p:nvPr>
            <p:ph idx="7" type="subTitle"/>
          </p:nvPr>
        </p:nvSpPr>
        <p:spPr>
          <a:xfrm>
            <a:off x="6410813" y="3118564"/>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81" name="Google Shape;1881;p130"/>
          <p:cNvSpPr txBox="1"/>
          <p:nvPr>
            <p:ph idx="8" type="body"/>
          </p:nvPr>
        </p:nvSpPr>
        <p:spPr>
          <a:xfrm>
            <a:off x="284700" y="1702121"/>
            <a:ext cx="3929700" cy="466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82" name="Google Shape;1882;p130"/>
          <p:cNvSpPr txBox="1"/>
          <p:nvPr>
            <p:ph idx="9" type="body"/>
          </p:nvPr>
        </p:nvSpPr>
        <p:spPr>
          <a:xfrm>
            <a:off x="4936000" y="927350"/>
            <a:ext cx="3929700" cy="364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83" name="Google Shape;1883;p130"/>
          <p:cNvSpPr txBox="1"/>
          <p:nvPr>
            <p:ph idx="13" type="subTitle"/>
          </p:nvPr>
        </p:nvSpPr>
        <p:spPr>
          <a:xfrm>
            <a:off x="4936000" y="1486039"/>
            <a:ext cx="16467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84" name="Google Shape;1884;p130"/>
          <p:cNvSpPr txBox="1"/>
          <p:nvPr>
            <p:ph idx="14" type="subTitle"/>
          </p:nvPr>
        </p:nvSpPr>
        <p:spPr>
          <a:xfrm>
            <a:off x="4926575" y="1612925"/>
            <a:ext cx="1392000" cy="775800"/>
          </a:xfrm>
          <a:prstGeom prst="rect">
            <a:avLst/>
          </a:prstGeom>
        </p:spPr>
        <p:txBody>
          <a:bodyPr anchorCtr="0" anchor="ctr" bIns="91425" lIns="0" spcFirstLastPara="1" rIns="0" wrap="square" tIns="91425">
            <a:noAutofit/>
          </a:bodyPr>
          <a:lstStyle>
            <a:lvl1pPr lvl="0">
              <a:spcBef>
                <a:spcPts val="0"/>
              </a:spcBef>
              <a:spcAft>
                <a:spcPts val="0"/>
              </a:spcAft>
              <a:buSzPts val="4800"/>
              <a:buNone/>
              <a:defRPr sz="4800"/>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
        <p:nvSpPr>
          <p:cNvPr id="1885" name="Google Shape;1885;p130"/>
          <p:cNvSpPr txBox="1"/>
          <p:nvPr>
            <p:ph idx="15" type="subTitle"/>
          </p:nvPr>
        </p:nvSpPr>
        <p:spPr>
          <a:xfrm>
            <a:off x="6537700" y="1486039"/>
            <a:ext cx="16467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86" name="Google Shape;1886;p130"/>
          <p:cNvSpPr txBox="1"/>
          <p:nvPr>
            <p:ph idx="16" type="subTitle"/>
          </p:nvPr>
        </p:nvSpPr>
        <p:spPr>
          <a:xfrm>
            <a:off x="6528275" y="1612925"/>
            <a:ext cx="1392000" cy="775800"/>
          </a:xfrm>
          <a:prstGeom prst="rect">
            <a:avLst/>
          </a:prstGeom>
        </p:spPr>
        <p:txBody>
          <a:bodyPr anchorCtr="0" anchor="ctr" bIns="91425" lIns="0" spcFirstLastPara="1" rIns="0" wrap="square" tIns="91425">
            <a:noAutofit/>
          </a:bodyPr>
          <a:lstStyle>
            <a:lvl1pPr lvl="0">
              <a:spcBef>
                <a:spcPts val="0"/>
              </a:spcBef>
              <a:spcAft>
                <a:spcPts val="0"/>
              </a:spcAft>
              <a:buSzPts val="4800"/>
              <a:buNone/>
              <a:defRPr sz="4800"/>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Alt 8">
  <p:cSld name="CUSTOM_19_1_1_1_1_1_1_1_1_1">
    <p:spTree>
      <p:nvGrpSpPr>
        <p:cNvPr id="1887" name="Shape 1887"/>
        <p:cNvGrpSpPr/>
        <p:nvPr/>
      </p:nvGrpSpPr>
      <p:grpSpPr>
        <a:xfrm>
          <a:off x="0" y="0"/>
          <a:ext cx="0" cy="0"/>
          <a:chOff x="0" y="0"/>
          <a:chExt cx="0" cy="0"/>
        </a:xfrm>
      </p:grpSpPr>
      <p:sp>
        <p:nvSpPr>
          <p:cNvPr id="1888" name="Google Shape;1888;p131"/>
          <p:cNvSpPr txBox="1"/>
          <p:nvPr/>
        </p:nvSpPr>
        <p:spPr>
          <a:xfrm>
            <a:off x="284700" y="64031"/>
            <a:ext cx="903300" cy="29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t>
            </a:r>
            <a:endParaRPr sz="700">
              <a:solidFill>
                <a:schemeClr val="dk1"/>
              </a:solidFill>
              <a:latin typeface="Inter"/>
              <a:ea typeface="Inter"/>
              <a:cs typeface="Inter"/>
              <a:sym typeface="Inter"/>
            </a:endParaRPr>
          </a:p>
        </p:txBody>
      </p:sp>
      <p:sp>
        <p:nvSpPr>
          <p:cNvPr id="1889" name="Google Shape;1889;p131"/>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lvl1pPr lvl="0">
              <a:buNone/>
              <a:defRPr sz="700">
                <a:solidFill>
                  <a:schemeClr val="dk1"/>
                </a:solidFill>
                <a:latin typeface="Inter"/>
                <a:ea typeface="Inter"/>
                <a:cs typeface="Inter"/>
                <a:sym typeface="Inter"/>
              </a:defRPr>
            </a:lvl1pPr>
            <a:lvl2pPr lvl="1">
              <a:buNone/>
              <a:defRPr sz="700">
                <a:solidFill>
                  <a:schemeClr val="dk1"/>
                </a:solidFill>
                <a:latin typeface="Inter"/>
                <a:ea typeface="Inter"/>
                <a:cs typeface="Inter"/>
                <a:sym typeface="Inter"/>
              </a:defRPr>
            </a:lvl2pPr>
            <a:lvl3pPr lvl="2">
              <a:buNone/>
              <a:defRPr sz="700">
                <a:solidFill>
                  <a:schemeClr val="dk1"/>
                </a:solidFill>
                <a:latin typeface="Inter"/>
                <a:ea typeface="Inter"/>
                <a:cs typeface="Inter"/>
                <a:sym typeface="Inter"/>
              </a:defRPr>
            </a:lvl3pPr>
            <a:lvl4pPr lvl="3">
              <a:buNone/>
              <a:defRPr sz="700">
                <a:solidFill>
                  <a:schemeClr val="dk1"/>
                </a:solidFill>
                <a:latin typeface="Inter"/>
                <a:ea typeface="Inter"/>
                <a:cs typeface="Inter"/>
                <a:sym typeface="Inter"/>
              </a:defRPr>
            </a:lvl4pPr>
            <a:lvl5pPr lvl="4">
              <a:buNone/>
              <a:defRPr sz="700">
                <a:solidFill>
                  <a:schemeClr val="dk1"/>
                </a:solidFill>
                <a:latin typeface="Inter"/>
                <a:ea typeface="Inter"/>
                <a:cs typeface="Inter"/>
                <a:sym typeface="Inter"/>
              </a:defRPr>
            </a:lvl5pPr>
            <a:lvl6pPr lvl="5">
              <a:buNone/>
              <a:defRPr sz="700">
                <a:solidFill>
                  <a:schemeClr val="dk1"/>
                </a:solidFill>
                <a:latin typeface="Inter"/>
                <a:ea typeface="Inter"/>
                <a:cs typeface="Inter"/>
                <a:sym typeface="Inter"/>
              </a:defRPr>
            </a:lvl6pPr>
            <a:lvl7pPr lvl="6">
              <a:buNone/>
              <a:defRPr sz="700">
                <a:solidFill>
                  <a:schemeClr val="dk1"/>
                </a:solidFill>
                <a:latin typeface="Inter"/>
                <a:ea typeface="Inter"/>
                <a:cs typeface="Inter"/>
                <a:sym typeface="Inter"/>
              </a:defRPr>
            </a:lvl7pPr>
            <a:lvl8pPr lvl="7">
              <a:buNone/>
              <a:defRPr sz="700">
                <a:solidFill>
                  <a:schemeClr val="dk1"/>
                </a:solidFill>
                <a:latin typeface="Inter"/>
                <a:ea typeface="Inter"/>
                <a:cs typeface="Inter"/>
                <a:sym typeface="Inter"/>
              </a:defRPr>
            </a:lvl8pPr>
            <a:lvl9pPr lvl="8">
              <a:buNone/>
              <a:defRPr sz="7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890" name="Google Shape;1890;p131"/>
          <p:cNvSpPr txBox="1"/>
          <p:nvPr>
            <p:ph idx="1" type="subTitle"/>
          </p:nvPr>
        </p:nvSpPr>
        <p:spPr>
          <a:xfrm>
            <a:off x="284400" y="531600"/>
            <a:ext cx="4255500" cy="297600"/>
          </a:xfrm>
          <a:prstGeom prst="rect">
            <a:avLst/>
          </a:prstGeom>
        </p:spPr>
        <p:txBody>
          <a:bodyPr anchorCtr="0" anchor="t" bIns="91425" lIns="0" spcFirstLastPara="1" rIns="0" wrap="square" tIns="91425">
            <a:noAutofit/>
          </a:bodyPr>
          <a:lstStyle>
            <a:lvl1pPr lvl="0">
              <a:spcBef>
                <a:spcPts val="0"/>
              </a:spcBef>
              <a:spcAft>
                <a:spcPts val="0"/>
              </a:spcAft>
              <a:buSzPts val="900"/>
              <a:buFont typeface="Inter Medium"/>
              <a:buNone/>
              <a:defRPr sz="900">
                <a:latin typeface="Inter Medium"/>
                <a:ea typeface="Inter Medium"/>
                <a:cs typeface="Inter Medium"/>
                <a:sym typeface="Inter Medium"/>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91" name="Google Shape;1891;p131"/>
          <p:cNvSpPr txBox="1"/>
          <p:nvPr>
            <p:ph type="title"/>
          </p:nvPr>
        </p:nvSpPr>
        <p:spPr>
          <a:xfrm>
            <a:off x="284400" y="828725"/>
            <a:ext cx="4255500" cy="713700"/>
          </a:xfrm>
          <a:prstGeom prst="rect">
            <a:avLst/>
          </a:prstGeom>
        </p:spPr>
        <p:txBody>
          <a:bodyPr anchorCtr="0" anchor="b" bIns="91425" lIns="0" spcFirstLastPara="1" rIns="0" wrap="square" tIns="91425">
            <a:noAutofit/>
          </a:bodyPr>
          <a:lstStyle>
            <a:lvl1pPr lvl="0">
              <a:spcBef>
                <a:spcPts val="0"/>
              </a:spcBef>
              <a:spcAft>
                <a:spcPts val="0"/>
              </a:spcAft>
              <a:buNone/>
              <a:defRPr sz="2000"/>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1892" name="Google Shape;1892;p131"/>
          <p:cNvSpPr txBox="1"/>
          <p:nvPr>
            <p:ph idx="2" type="body"/>
          </p:nvPr>
        </p:nvSpPr>
        <p:spPr>
          <a:xfrm>
            <a:off x="284700" y="1702121"/>
            <a:ext cx="3929700" cy="466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93" name="Google Shape;1893;p131"/>
          <p:cNvSpPr txBox="1"/>
          <p:nvPr>
            <p:ph idx="3" type="body"/>
          </p:nvPr>
        </p:nvSpPr>
        <p:spPr>
          <a:xfrm>
            <a:off x="279675" y="3500203"/>
            <a:ext cx="2395800" cy="7137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94" name="Google Shape;1894;p131"/>
          <p:cNvSpPr txBox="1"/>
          <p:nvPr>
            <p:ph idx="4" type="subTitle"/>
          </p:nvPr>
        </p:nvSpPr>
        <p:spPr>
          <a:xfrm>
            <a:off x="277438" y="3118564"/>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95" name="Google Shape;1895;p131"/>
          <p:cNvSpPr txBox="1"/>
          <p:nvPr>
            <p:ph idx="5" type="body"/>
          </p:nvPr>
        </p:nvSpPr>
        <p:spPr>
          <a:xfrm>
            <a:off x="3345250" y="3500203"/>
            <a:ext cx="2395800" cy="7137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1896" name="Google Shape;1896;p131"/>
          <p:cNvSpPr txBox="1"/>
          <p:nvPr>
            <p:ph idx="6" type="subTitle"/>
          </p:nvPr>
        </p:nvSpPr>
        <p:spPr>
          <a:xfrm>
            <a:off x="3343013" y="3118564"/>
            <a:ext cx="23958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97" name="Google Shape;1897;p131"/>
          <p:cNvSpPr txBox="1"/>
          <p:nvPr>
            <p:ph idx="7" type="subTitle"/>
          </p:nvPr>
        </p:nvSpPr>
        <p:spPr>
          <a:xfrm>
            <a:off x="6465150" y="3948989"/>
            <a:ext cx="16467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898" name="Google Shape;1898;p131"/>
          <p:cNvSpPr txBox="1"/>
          <p:nvPr>
            <p:ph idx="8" type="subTitle"/>
          </p:nvPr>
        </p:nvSpPr>
        <p:spPr>
          <a:xfrm>
            <a:off x="6455725" y="4075875"/>
            <a:ext cx="1392000" cy="775800"/>
          </a:xfrm>
          <a:prstGeom prst="rect">
            <a:avLst/>
          </a:prstGeom>
        </p:spPr>
        <p:txBody>
          <a:bodyPr anchorCtr="0" anchor="ctr" bIns="91425" lIns="0" spcFirstLastPara="1" rIns="0" wrap="square" tIns="91425">
            <a:noAutofit/>
          </a:bodyPr>
          <a:lstStyle>
            <a:lvl1pPr lvl="0">
              <a:spcBef>
                <a:spcPts val="0"/>
              </a:spcBef>
              <a:spcAft>
                <a:spcPts val="0"/>
              </a:spcAft>
              <a:buSzPts val="4800"/>
              <a:buNone/>
              <a:defRPr sz="4800"/>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
        <p:nvSpPr>
          <p:cNvPr id="1899" name="Google Shape;1899;p131"/>
          <p:cNvSpPr txBox="1"/>
          <p:nvPr>
            <p:ph idx="9" type="subTitle"/>
          </p:nvPr>
        </p:nvSpPr>
        <p:spPr>
          <a:xfrm>
            <a:off x="6474575" y="2749851"/>
            <a:ext cx="16467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900" name="Google Shape;1900;p131"/>
          <p:cNvSpPr txBox="1"/>
          <p:nvPr>
            <p:ph idx="13" type="subTitle"/>
          </p:nvPr>
        </p:nvSpPr>
        <p:spPr>
          <a:xfrm>
            <a:off x="6465150" y="2876738"/>
            <a:ext cx="1392000" cy="775800"/>
          </a:xfrm>
          <a:prstGeom prst="rect">
            <a:avLst/>
          </a:prstGeom>
        </p:spPr>
        <p:txBody>
          <a:bodyPr anchorCtr="0" anchor="ctr" bIns="91425" lIns="0" spcFirstLastPara="1" rIns="0" wrap="square" tIns="91425">
            <a:noAutofit/>
          </a:bodyPr>
          <a:lstStyle>
            <a:lvl1pPr lvl="0">
              <a:spcBef>
                <a:spcPts val="0"/>
              </a:spcBef>
              <a:spcAft>
                <a:spcPts val="0"/>
              </a:spcAft>
              <a:buSzPts val="4800"/>
              <a:buNone/>
              <a:defRPr sz="4800"/>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
        <p:nvSpPr>
          <p:cNvPr id="1901" name="Google Shape;1901;p131"/>
          <p:cNvSpPr txBox="1"/>
          <p:nvPr>
            <p:ph idx="14" type="subTitle"/>
          </p:nvPr>
        </p:nvSpPr>
        <p:spPr>
          <a:xfrm>
            <a:off x="6469863" y="1550714"/>
            <a:ext cx="1646700" cy="211200"/>
          </a:xfrm>
          <a:prstGeom prst="rect">
            <a:avLst/>
          </a:prstGeom>
        </p:spPr>
        <p:txBody>
          <a:bodyPr anchorCtr="0" anchor="ctr" bIns="91425" lIns="0" spcFirstLastPara="1" rIns="0"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902" name="Google Shape;1902;p131"/>
          <p:cNvSpPr txBox="1"/>
          <p:nvPr>
            <p:ph idx="15" type="subTitle"/>
          </p:nvPr>
        </p:nvSpPr>
        <p:spPr>
          <a:xfrm>
            <a:off x="6460438" y="1677600"/>
            <a:ext cx="1392000" cy="775800"/>
          </a:xfrm>
          <a:prstGeom prst="rect">
            <a:avLst/>
          </a:prstGeom>
        </p:spPr>
        <p:txBody>
          <a:bodyPr anchorCtr="0" anchor="ctr" bIns="91425" lIns="0" spcFirstLastPara="1" rIns="0" wrap="square" tIns="91425">
            <a:noAutofit/>
          </a:bodyPr>
          <a:lstStyle>
            <a:lvl1pPr lvl="0">
              <a:spcBef>
                <a:spcPts val="0"/>
              </a:spcBef>
              <a:spcAft>
                <a:spcPts val="0"/>
              </a:spcAft>
              <a:buSzPts val="4800"/>
              <a:buNone/>
              <a:defRPr sz="4800"/>
            </a:lvl1pPr>
            <a:lvl2pPr lvl="1">
              <a:spcBef>
                <a:spcPts val="0"/>
              </a:spcBef>
              <a:spcAft>
                <a:spcPts val="0"/>
              </a:spcAft>
              <a:buClr>
                <a:schemeClr val="dk1"/>
              </a:buClr>
              <a:buSzPts val="4800"/>
              <a:buNone/>
              <a:defRPr sz="4800">
                <a:solidFill>
                  <a:schemeClr val="dk1"/>
                </a:solidFill>
              </a:defRPr>
            </a:lvl2pPr>
            <a:lvl3pPr lvl="2">
              <a:spcBef>
                <a:spcPts val="0"/>
              </a:spcBef>
              <a:spcAft>
                <a:spcPts val="0"/>
              </a:spcAft>
              <a:buClr>
                <a:schemeClr val="dk1"/>
              </a:buClr>
              <a:buSzPts val="4800"/>
              <a:buNone/>
              <a:defRPr sz="4800">
                <a:solidFill>
                  <a:schemeClr val="dk1"/>
                </a:solidFill>
              </a:defRPr>
            </a:lvl3pPr>
            <a:lvl4pPr lvl="3">
              <a:spcBef>
                <a:spcPts val="0"/>
              </a:spcBef>
              <a:spcAft>
                <a:spcPts val="0"/>
              </a:spcAft>
              <a:buClr>
                <a:schemeClr val="dk1"/>
              </a:buClr>
              <a:buSzPts val="4800"/>
              <a:buNone/>
              <a:defRPr sz="4800">
                <a:solidFill>
                  <a:schemeClr val="dk1"/>
                </a:solidFill>
              </a:defRPr>
            </a:lvl4pPr>
            <a:lvl5pPr lvl="4">
              <a:spcBef>
                <a:spcPts val="0"/>
              </a:spcBef>
              <a:spcAft>
                <a:spcPts val="0"/>
              </a:spcAft>
              <a:buClr>
                <a:schemeClr val="dk1"/>
              </a:buClr>
              <a:buSzPts val="4800"/>
              <a:buNone/>
              <a:defRPr sz="4800">
                <a:solidFill>
                  <a:schemeClr val="dk1"/>
                </a:solidFill>
              </a:defRPr>
            </a:lvl5pPr>
            <a:lvl6pPr lvl="5">
              <a:spcBef>
                <a:spcPts val="0"/>
              </a:spcBef>
              <a:spcAft>
                <a:spcPts val="0"/>
              </a:spcAft>
              <a:buClr>
                <a:schemeClr val="dk1"/>
              </a:buClr>
              <a:buSzPts val="4800"/>
              <a:buNone/>
              <a:defRPr sz="4800">
                <a:solidFill>
                  <a:schemeClr val="dk1"/>
                </a:solidFill>
              </a:defRPr>
            </a:lvl6pPr>
            <a:lvl7pPr lvl="6">
              <a:spcBef>
                <a:spcPts val="0"/>
              </a:spcBef>
              <a:spcAft>
                <a:spcPts val="0"/>
              </a:spcAft>
              <a:buClr>
                <a:schemeClr val="dk1"/>
              </a:buClr>
              <a:buSzPts val="4800"/>
              <a:buNone/>
              <a:defRPr sz="4800">
                <a:solidFill>
                  <a:schemeClr val="dk1"/>
                </a:solidFill>
              </a:defRPr>
            </a:lvl7pPr>
            <a:lvl8pPr lvl="7">
              <a:spcBef>
                <a:spcPts val="0"/>
              </a:spcBef>
              <a:spcAft>
                <a:spcPts val="0"/>
              </a:spcAft>
              <a:buClr>
                <a:schemeClr val="dk1"/>
              </a:buClr>
              <a:buSzPts val="4800"/>
              <a:buNone/>
              <a:defRPr sz="4800">
                <a:solidFill>
                  <a:schemeClr val="dk1"/>
                </a:solidFill>
              </a:defRPr>
            </a:lvl8pPr>
            <a:lvl9pPr lvl="8">
              <a:spcBef>
                <a:spcPts val="0"/>
              </a:spcBef>
              <a:spcAft>
                <a:spcPts val="0"/>
              </a:spcAft>
              <a:buClr>
                <a:schemeClr val="dk1"/>
              </a:buClr>
              <a:buSzPts val="4800"/>
              <a:buNone/>
              <a:defRPr sz="4800">
                <a:solidFill>
                  <a:schemeClr val="dk1"/>
                </a:solidFill>
              </a:defRPr>
            </a:lvl9pPr>
          </a:lstStyle>
          <a:p/>
        </p:txBody>
      </p:sp>
      <p:sp>
        <p:nvSpPr>
          <p:cNvPr id="1903" name="Google Shape;1903;p131"/>
          <p:cNvSpPr txBox="1"/>
          <p:nvPr>
            <p:ph idx="16" type="body"/>
          </p:nvPr>
        </p:nvSpPr>
        <p:spPr>
          <a:xfrm>
            <a:off x="6455725" y="927350"/>
            <a:ext cx="2409900" cy="3648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lnSpc>
                <a:spcPct val="115000"/>
              </a:lnSpc>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lnSpc>
                <a:spcPct val="115000"/>
              </a:lnSpc>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04" name="Shape 1904"/>
        <p:cNvGrpSpPr/>
        <p:nvPr/>
      </p:nvGrpSpPr>
      <p:grpSpPr>
        <a:xfrm>
          <a:off x="0" y="0"/>
          <a:ext cx="0" cy="0"/>
          <a:chOff x="0" y="0"/>
          <a:chExt cx="0" cy="0"/>
        </a:xfrm>
      </p:grpSpPr>
      <p:sp>
        <p:nvSpPr>
          <p:cNvPr id="1905" name="Google Shape;1905;p13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906" name="Google Shape;1906;p1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7" name="Shape 1907"/>
        <p:cNvGrpSpPr/>
        <p:nvPr/>
      </p:nvGrpSpPr>
      <p:grpSpPr>
        <a:xfrm>
          <a:off x="0" y="0"/>
          <a:ext cx="0" cy="0"/>
          <a:chOff x="0" y="0"/>
          <a:chExt cx="0" cy="0"/>
        </a:xfrm>
      </p:grpSpPr>
      <p:sp>
        <p:nvSpPr>
          <p:cNvPr id="1908" name="Google Shape;1908;p13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152" name="Shape 152"/>
        <p:cNvGrpSpPr/>
        <p:nvPr/>
      </p:nvGrpSpPr>
      <p:grpSpPr>
        <a:xfrm>
          <a:off x="0" y="0"/>
          <a:ext cx="0" cy="0"/>
          <a:chOff x="0" y="0"/>
          <a:chExt cx="0" cy="0"/>
        </a:xfrm>
      </p:grpSpPr>
      <p:sp>
        <p:nvSpPr>
          <p:cNvPr id="153" name="Google Shape;153;p15"/>
          <p:cNvSpPr/>
          <p:nvPr/>
        </p:nvSpPr>
        <p:spPr>
          <a:xfrm>
            <a:off x="0" y="0"/>
            <a:ext cx="9161700" cy="5143500"/>
          </a:xfrm>
          <a:prstGeom prst="snip1Rect">
            <a:avLst>
              <a:gd fmla="val 2416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4" name="Google Shape;154;p15"/>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lvl1pPr lvl="0">
              <a:spcBef>
                <a:spcPts val="0"/>
              </a:spcBef>
              <a:spcAft>
                <a:spcPts val="0"/>
              </a:spcAft>
              <a:buSzPts val="9600"/>
              <a:buNone/>
              <a:defRPr b="0"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5"/>
          <p:cNvSpPr txBox="1"/>
          <p:nvPr>
            <p:ph idx="1" type="body"/>
          </p:nvPr>
        </p:nvSpPr>
        <p:spPr>
          <a:xfrm>
            <a:off x="460500" y="4085525"/>
            <a:ext cx="3501600" cy="598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56" name="Google Shape;156;p15"/>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909" name="Shape 1909"/>
        <p:cNvGrpSpPr/>
        <p:nvPr/>
      </p:nvGrpSpPr>
      <p:grpSpPr>
        <a:xfrm>
          <a:off x="0" y="0"/>
          <a:ext cx="0" cy="0"/>
          <a:chOff x="0" y="0"/>
          <a:chExt cx="0" cy="0"/>
        </a:xfrm>
      </p:grpSpPr>
      <p:sp>
        <p:nvSpPr>
          <p:cNvPr id="1910" name="Google Shape;1910;p13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11" name="Google Shape;1911;p1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912" name="Shape 1912"/>
        <p:cNvGrpSpPr/>
        <p:nvPr/>
      </p:nvGrpSpPr>
      <p:grpSpPr>
        <a:xfrm>
          <a:off x="0" y="0"/>
          <a:ext cx="0" cy="0"/>
          <a:chOff x="0" y="0"/>
          <a:chExt cx="0" cy="0"/>
        </a:xfrm>
      </p:grpSpPr>
      <p:sp>
        <p:nvSpPr>
          <p:cNvPr id="1913" name="Google Shape;1913;p13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14" name="Google Shape;1914;p135"/>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15" name="Google Shape;1915;p13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16" name="Shape 1916"/>
        <p:cNvGrpSpPr/>
        <p:nvPr/>
      </p:nvGrpSpPr>
      <p:grpSpPr>
        <a:xfrm>
          <a:off x="0" y="0"/>
          <a:ext cx="0" cy="0"/>
          <a:chOff x="0" y="0"/>
          <a:chExt cx="0" cy="0"/>
        </a:xfrm>
      </p:grpSpPr>
      <p:sp>
        <p:nvSpPr>
          <p:cNvPr id="1917" name="Google Shape;1917;p1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918" name="Shape 1918"/>
        <p:cNvGrpSpPr/>
        <p:nvPr/>
      </p:nvGrpSpPr>
      <p:grpSpPr>
        <a:xfrm>
          <a:off x="0" y="0"/>
          <a:ext cx="0" cy="0"/>
          <a:chOff x="0" y="0"/>
          <a:chExt cx="0" cy="0"/>
        </a:xfrm>
      </p:grpSpPr>
      <p:sp>
        <p:nvSpPr>
          <p:cNvPr id="1919" name="Google Shape;1919;p13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1920" name="Google Shape;1920;p13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921" name="Shape 1921"/>
        <p:cNvGrpSpPr/>
        <p:nvPr/>
      </p:nvGrpSpPr>
      <p:grpSpPr>
        <a:xfrm>
          <a:off x="0" y="0"/>
          <a:ext cx="0" cy="0"/>
          <a:chOff x="0" y="0"/>
          <a:chExt cx="0" cy="0"/>
        </a:xfrm>
      </p:grpSpPr>
      <p:sp>
        <p:nvSpPr>
          <p:cNvPr id="1922" name="Google Shape;1922;p13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923" name="Shape 1923"/>
        <p:cNvGrpSpPr/>
        <p:nvPr/>
      </p:nvGrpSpPr>
      <p:grpSpPr>
        <a:xfrm>
          <a:off x="0" y="0"/>
          <a:ext cx="0" cy="0"/>
          <a:chOff x="0" y="0"/>
          <a:chExt cx="0" cy="0"/>
        </a:xfrm>
      </p:grpSpPr>
      <p:sp>
        <p:nvSpPr>
          <p:cNvPr id="1924" name="Google Shape;1924;p13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1925" name="Google Shape;1925;p1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926" name="Google Shape;1926;p1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27" name="Shape 1927"/>
        <p:cNvGrpSpPr/>
        <p:nvPr/>
      </p:nvGrpSpPr>
      <p:grpSpPr>
        <a:xfrm>
          <a:off x="0" y="0"/>
          <a:ext cx="0" cy="0"/>
          <a:chOff x="0" y="0"/>
          <a:chExt cx="0" cy="0"/>
        </a:xfrm>
      </p:grpSpPr>
      <p:sp>
        <p:nvSpPr>
          <p:cNvPr id="1928" name="Google Shape;1928;p1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29" name="Shape 1929"/>
        <p:cNvGrpSpPr/>
        <p:nvPr/>
      </p:nvGrpSpPr>
      <p:grpSpPr>
        <a:xfrm>
          <a:off x="0" y="0"/>
          <a:ext cx="0" cy="0"/>
          <a:chOff x="0" y="0"/>
          <a:chExt cx="0" cy="0"/>
        </a:xfrm>
      </p:grpSpPr>
      <p:sp>
        <p:nvSpPr>
          <p:cNvPr id="1930" name="Google Shape;1930;p1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931" name="Google Shape;1931;p14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32" name="Shape 1932"/>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933" name="Shape 1933"/>
        <p:cNvGrpSpPr/>
        <p:nvPr/>
      </p:nvGrpSpPr>
      <p:grpSpPr>
        <a:xfrm>
          <a:off x="0" y="0"/>
          <a:ext cx="0" cy="0"/>
          <a:chOff x="0" y="0"/>
          <a:chExt cx="0" cy="0"/>
        </a:xfrm>
      </p:grpSpPr>
      <p:sp>
        <p:nvSpPr>
          <p:cNvPr id="1934" name="Google Shape;1934;p14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5" name="Google Shape;1935;p1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36" name="Google Shape;1936;p1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37" name="Google Shape;1937;p1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38" name="Google Shape;1938;p1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39" name="Google Shape;1939;p1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40" name="Google Shape;1940;p1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spTree>
      <p:nvGrpSpPr>
        <p:cNvPr id="157" name="Shape 157"/>
        <p:cNvGrpSpPr/>
        <p:nvPr/>
      </p:nvGrpSpPr>
      <p:grpSpPr>
        <a:xfrm>
          <a:off x="0" y="0"/>
          <a:ext cx="0" cy="0"/>
          <a:chOff x="0" y="0"/>
          <a:chExt cx="0" cy="0"/>
        </a:xfrm>
      </p:grpSpPr>
      <p:sp>
        <p:nvSpPr>
          <p:cNvPr id="158" name="Google Shape;158;p16"/>
          <p:cNvSpPr txBox="1"/>
          <p:nvPr>
            <p:ph idx="1" type="body"/>
          </p:nvPr>
        </p:nvSpPr>
        <p:spPr>
          <a:xfrm>
            <a:off x="925650" y="1204025"/>
            <a:ext cx="4028700" cy="3671400"/>
          </a:xfrm>
          <a:prstGeom prst="rect">
            <a:avLst/>
          </a:prstGeom>
        </p:spPr>
        <p:txBody>
          <a:bodyPr anchorCtr="0" anchor="t" bIns="91425" lIns="91425" spcFirstLastPara="1" rIns="91425" wrap="square" tIns="91425">
            <a:normAutofit/>
          </a:bodyPr>
          <a:lstStyle>
            <a:lvl1pPr indent="-323850" lvl="0" marL="457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indent="-323850" lvl="1" marL="914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indent="-323850" lvl="2" marL="1371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indent="-323850" lvl="3" marL="1828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indent="-323850" lvl="4" marL="22860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indent="-323850" lvl="5" marL="2743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indent="-323850" lvl="6" marL="3200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indent="-323850" lvl="7" marL="3657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indent="-323850" lvl="8" marL="4114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p:txBody>
      </p:sp>
      <p:grpSp>
        <p:nvGrpSpPr>
          <p:cNvPr id="159" name="Google Shape;159;p16"/>
          <p:cNvGrpSpPr/>
          <p:nvPr/>
        </p:nvGrpSpPr>
        <p:grpSpPr>
          <a:xfrm>
            <a:off x="-6750" y="576950"/>
            <a:ext cx="9144146" cy="4114800"/>
            <a:chOff x="-6750" y="576950"/>
            <a:chExt cx="9144146" cy="4114800"/>
          </a:xfrm>
        </p:grpSpPr>
        <p:cxnSp>
          <p:nvCxnSpPr>
            <p:cNvPr id="160" name="Google Shape;160;p16"/>
            <p:cNvCxnSpPr/>
            <p:nvPr/>
          </p:nvCxnSpPr>
          <p:spPr>
            <a:xfrm>
              <a:off x="-6750" y="5769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1" name="Google Shape;161;p16"/>
            <p:cNvCxnSpPr/>
            <p:nvPr/>
          </p:nvCxnSpPr>
          <p:spPr>
            <a:xfrm>
              <a:off x="-4" y="10913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2" name="Google Shape;162;p16"/>
            <p:cNvCxnSpPr/>
            <p:nvPr/>
          </p:nvCxnSpPr>
          <p:spPr>
            <a:xfrm>
              <a:off x="-4" y="16056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3" name="Google Shape;163;p16"/>
            <p:cNvCxnSpPr/>
            <p:nvPr/>
          </p:nvCxnSpPr>
          <p:spPr>
            <a:xfrm>
              <a:off x="-4" y="21200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4" name="Google Shape;164;p16"/>
            <p:cNvCxnSpPr/>
            <p:nvPr/>
          </p:nvCxnSpPr>
          <p:spPr>
            <a:xfrm>
              <a:off x="-4" y="26343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5" name="Google Shape;165;p16"/>
            <p:cNvCxnSpPr/>
            <p:nvPr/>
          </p:nvCxnSpPr>
          <p:spPr>
            <a:xfrm>
              <a:off x="-4" y="31487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6" name="Google Shape;166;p16"/>
            <p:cNvCxnSpPr/>
            <p:nvPr/>
          </p:nvCxnSpPr>
          <p:spPr>
            <a:xfrm>
              <a:off x="-4" y="36630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7" name="Google Shape;167;p16"/>
            <p:cNvCxnSpPr/>
            <p:nvPr/>
          </p:nvCxnSpPr>
          <p:spPr>
            <a:xfrm>
              <a:off x="-4" y="41774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68" name="Google Shape;168;p16"/>
            <p:cNvCxnSpPr/>
            <p:nvPr/>
          </p:nvCxnSpPr>
          <p:spPr>
            <a:xfrm>
              <a:off x="-4" y="4691750"/>
              <a:ext cx="9137400" cy="0"/>
            </a:xfrm>
            <a:prstGeom prst="straightConnector1">
              <a:avLst/>
            </a:prstGeom>
            <a:noFill/>
            <a:ln cap="flat" cmpd="sng" w="9525">
              <a:solidFill>
                <a:schemeClr val="accent5"/>
              </a:solidFill>
              <a:prstDash val="solid"/>
              <a:round/>
              <a:headEnd len="sm" w="sm" type="none"/>
              <a:tailEnd len="sm" w="sm" type="none"/>
            </a:ln>
          </p:spPr>
        </p:cxnSp>
      </p:grpSp>
      <p:cxnSp>
        <p:nvCxnSpPr>
          <p:cNvPr id="169" name="Google Shape;169;p16"/>
          <p:cNvCxnSpPr/>
          <p:nvPr/>
        </p:nvCxnSpPr>
        <p:spPr>
          <a:xfrm>
            <a:off x="710300" y="0"/>
            <a:ext cx="0" cy="5143500"/>
          </a:xfrm>
          <a:prstGeom prst="straightConnector1">
            <a:avLst/>
          </a:prstGeom>
          <a:noFill/>
          <a:ln cap="flat" cmpd="sng" w="9525">
            <a:solidFill>
              <a:schemeClr val="accent1"/>
            </a:solidFill>
            <a:prstDash val="solid"/>
            <a:round/>
            <a:headEnd len="sm" w="sm" type="none"/>
            <a:tailEnd len="sm" w="sm" type="none"/>
          </a:ln>
        </p:spPr>
      </p:cxnSp>
      <p:cxnSp>
        <p:nvCxnSpPr>
          <p:cNvPr id="170" name="Google Shape;170;p16"/>
          <p:cNvCxnSpPr/>
          <p:nvPr/>
        </p:nvCxnSpPr>
        <p:spPr>
          <a:xfrm>
            <a:off x="664825" y="0"/>
            <a:ext cx="0" cy="5143500"/>
          </a:xfrm>
          <a:prstGeom prst="straightConnector1">
            <a:avLst/>
          </a:prstGeom>
          <a:noFill/>
          <a:ln cap="flat" cmpd="sng" w="9525">
            <a:solidFill>
              <a:schemeClr val="accent1"/>
            </a:solidFill>
            <a:prstDash val="solid"/>
            <a:round/>
            <a:headEnd len="sm" w="sm" type="none"/>
            <a:tailEnd len="sm" w="sm" type="none"/>
          </a:ln>
        </p:spPr>
      </p:cxnSp>
      <p:sp>
        <p:nvSpPr>
          <p:cNvPr id="171" name="Google Shape;171;p16"/>
          <p:cNvSpPr/>
          <p:nvPr/>
        </p:nvSpPr>
        <p:spPr>
          <a:xfrm>
            <a:off x="245425" y="1542047"/>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72" name="Google Shape;172;p16"/>
          <p:cNvSpPr/>
          <p:nvPr/>
        </p:nvSpPr>
        <p:spPr>
          <a:xfrm>
            <a:off x="245425" y="3599460"/>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73" name="Google Shape;173;p16"/>
          <p:cNvSpPr txBox="1"/>
          <p:nvPr>
            <p:ph type="title"/>
          </p:nvPr>
        </p:nvSpPr>
        <p:spPr>
          <a:xfrm rot="-289081">
            <a:off x="587746" y="495097"/>
            <a:ext cx="2100221" cy="569601"/>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941" name="Shape 1941"/>
        <p:cNvGrpSpPr/>
        <p:nvPr/>
      </p:nvGrpSpPr>
      <p:grpSpPr>
        <a:xfrm>
          <a:off x="0" y="0"/>
          <a:ext cx="0" cy="0"/>
          <a:chOff x="0" y="0"/>
          <a:chExt cx="0" cy="0"/>
        </a:xfrm>
      </p:grpSpPr>
      <p:sp>
        <p:nvSpPr>
          <p:cNvPr id="1942" name="Google Shape;1942;p14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43" name="Google Shape;1943;p14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44" name="Google Shape;1944;p14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945" name="Shape 1945"/>
        <p:cNvGrpSpPr/>
        <p:nvPr/>
      </p:nvGrpSpPr>
      <p:grpSpPr>
        <a:xfrm>
          <a:off x="0" y="0"/>
          <a:ext cx="0" cy="0"/>
          <a:chOff x="0" y="0"/>
          <a:chExt cx="0" cy="0"/>
        </a:xfrm>
      </p:grpSpPr>
      <p:sp>
        <p:nvSpPr>
          <p:cNvPr id="1946" name="Google Shape;1946;p14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947" name="Google Shape;1947;p14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48" name="Google Shape;1948;p145"/>
          <p:cNvSpPr txBox="1"/>
          <p:nvPr>
            <p:ph idx="2" type="body"/>
          </p:nvPr>
        </p:nvSpPr>
        <p:spPr>
          <a:xfrm>
            <a:off x="5048000" y="2237788"/>
            <a:ext cx="36198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49" name="Google Shape;1949;p1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50" name="Google Shape;1950;p1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951" name="Shape 1951"/>
        <p:cNvGrpSpPr/>
        <p:nvPr/>
      </p:nvGrpSpPr>
      <p:grpSpPr>
        <a:xfrm>
          <a:off x="0" y="0"/>
          <a:ext cx="0" cy="0"/>
          <a:chOff x="0" y="0"/>
          <a:chExt cx="0" cy="0"/>
        </a:xfrm>
      </p:grpSpPr>
      <p:sp>
        <p:nvSpPr>
          <p:cNvPr id="1952" name="Google Shape;1952;p14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53" name="Google Shape;1953;p146"/>
          <p:cNvSpPr txBox="1"/>
          <p:nvPr>
            <p:ph idx="2" type="body"/>
          </p:nvPr>
        </p:nvSpPr>
        <p:spPr>
          <a:xfrm>
            <a:off x="3347725" y="2417500"/>
            <a:ext cx="24555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54" name="Google Shape;1954;p14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955" name="Google Shape;1955;p14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56" name="Google Shape;1956;p14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57" name="Google Shape;1957;p14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58" name="Google Shape;1958;p146"/>
          <p:cNvSpPr txBox="1"/>
          <p:nvPr>
            <p:ph idx="6" type="body"/>
          </p:nvPr>
        </p:nvSpPr>
        <p:spPr>
          <a:xfrm>
            <a:off x="6212275" y="2417500"/>
            <a:ext cx="24555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959" name="Shape 1959"/>
        <p:cNvGrpSpPr/>
        <p:nvPr/>
      </p:nvGrpSpPr>
      <p:grpSpPr>
        <a:xfrm>
          <a:off x="0" y="0"/>
          <a:ext cx="0" cy="0"/>
          <a:chOff x="0" y="0"/>
          <a:chExt cx="0" cy="0"/>
        </a:xfrm>
      </p:grpSpPr>
      <p:sp>
        <p:nvSpPr>
          <p:cNvPr id="1960" name="Google Shape;1960;p14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61" name="Google Shape;1961;p147"/>
          <p:cNvSpPr txBox="1"/>
          <p:nvPr>
            <p:ph idx="2" type="body"/>
          </p:nvPr>
        </p:nvSpPr>
        <p:spPr>
          <a:xfrm>
            <a:off x="4938725" y="1759093"/>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62" name="Google Shape;1962;p147"/>
          <p:cNvSpPr txBox="1"/>
          <p:nvPr>
            <p:ph idx="3" type="body"/>
          </p:nvPr>
        </p:nvSpPr>
        <p:spPr>
          <a:xfrm>
            <a:off x="366750" y="3648575"/>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63" name="Google Shape;1963;p147"/>
          <p:cNvSpPr txBox="1"/>
          <p:nvPr>
            <p:ph idx="4" type="body"/>
          </p:nvPr>
        </p:nvSpPr>
        <p:spPr>
          <a:xfrm>
            <a:off x="4938750" y="3648575"/>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64" name="Google Shape;1964;p14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965" name="Google Shape;1965;p1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66" name="Google Shape;1966;p1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67" name="Google Shape;1967;p1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68" name="Google Shape;1968;p1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969" name="Shape 1969"/>
        <p:cNvGrpSpPr/>
        <p:nvPr/>
      </p:nvGrpSpPr>
      <p:grpSpPr>
        <a:xfrm>
          <a:off x="0" y="0"/>
          <a:ext cx="0" cy="0"/>
          <a:chOff x="0" y="0"/>
          <a:chExt cx="0" cy="0"/>
        </a:xfrm>
      </p:grpSpPr>
      <p:sp>
        <p:nvSpPr>
          <p:cNvPr id="1970" name="Google Shape;1970;p14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71" name="Google Shape;1971;p1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972" name="Shape 1972"/>
        <p:cNvGrpSpPr/>
        <p:nvPr/>
      </p:nvGrpSpPr>
      <p:grpSpPr>
        <a:xfrm>
          <a:off x="0" y="0"/>
          <a:ext cx="0" cy="0"/>
          <a:chOff x="0" y="0"/>
          <a:chExt cx="0" cy="0"/>
        </a:xfrm>
      </p:grpSpPr>
      <p:sp>
        <p:nvSpPr>
          <p:cNvPr id="1973" name="Google Shape;1973;p14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74" name="Google Shape;1974;p149"/>
          <p:cNvSpPr/>
          <p:nvPr>
            <p:ph idx="2" type="pic"/>
          </p:nvPr>
        </p:nvSpPr>
        <p:spPr>
          <a:xfrm>
            <a:off x="4804825" y="1133300"/>
            <a:ext cx="4027500" cy="2392800"/>
          </a:xfrm>
          <a:prstGeom prst="rect">
            <a:avLst/>
          </a:prstGeom>
          <a:noFill/>
          <a:ln>
            <a:noFill/>
          </a:ln>
        </p:spPr>
      </p:sp>
      <p:sp>
        <p:nvSpPr>
          <p:cNvPr id="1975" name="Google Shape;1975;p149"/>
          <p:cNvSpPr/>
          <p:nvPr>
            <p:ph idx="3" type="pic"/>
          </p:nvPr>
        </p:nvSpPr>
        <p:spPr>
          <a:xfrm>
            <a:off x="311725" y="1133300"/>
            <a:ext cx="4027500" cy="2392800"/>
          </a:xfrm>
          <a:prstGeom prst="rect">
            <a:avLst/>
          </a:prstGeom>
          <a:noFill/>
          <a:ln>
            <a:noFill/>
          </a:ln>
        </p:spPr>
      </p:sp>
      <p:sp>
        <p:nvSpPr>
          <p:cNvPr id="1976" name="Google Shape;1976;p149"/>
          <p:cNvSpPr txBox="1"/>
          <p:nvPr>
            <p:ph idx="4" type="body"/>
          </p:nvPr>
        </p:nvSpPr>
        <p:spPr>
          <a:xfrm>
            <a:off x="4804825" y="4080225"/>
            <a:ext cx="4027500" cy="9261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77" name="Google Shape;1977;p14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78" name="Google Shape;1978;p1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79" name="Google Shape;1979;p1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980" name="Shape 1980"/>
        <p:cNvGrpSpPr/>
        <p:nvPr/>
      </p:nvGrpSpPr>
      <p:grpSpPr>
        <a:xfrm>
          <a:off x="0" y="0"/>
          <a:ext cx="0" cy="0"/>
          <a:chOff x="0" y="0"/>
          <a:chExt cx="0" cy="0"/>
        </a:xfrm>
      </p:grpSpPr>
      <p:sp>
        <p:nvSpPr>
          <p:cNvPr id="1981" name="Google Shape;1981;p15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82" name="Google Shape;1982;p150"/>
          <p:cNvSpPr/>
          <p:nvPr>
            <p:ph idx="2" type="pic"/>
          </p:nvPr>
        </p:nvSpPr>
        <p:spPr>
          <a:xfrm>
            <a:off x="6205225" y="1128325"/>
            <a:ext cx="2627100" cy="2273100"/>
          </a:xfrm>
          <a:prstGeom prst="rect">
            <a:avLst/>
          </a:prstGeom>
          <a:noFill/>
          <a:ln>
            <a:noFill/>
          </a:ln>
        </p:spPr>
      </p:sp>
      <p:sp>
        <p:nvSpPr>
          <p:cNvPr id="1983" name="Google Shape;1983;p150"/>
          <p:cNvSpPr/>
          <p:nvPr>
            <p:ph idx="3" type="pic"/>
          </p:nvPr>
        </p:nvSpPr>
        <p:spPr>
          <a:xfrm>
            <a:off x="311725" y="1128325"/>
            <a:ext cx="2627100" cy="2273100"/>
          </a:xfrm>
          <a:prstGeom prst="rect">
            <a:avLst/>
          </a:prstGeom>
          <a:noFill/>
          <a:ln>
            <a:noFill/>
          </a:ln>
        </p:spPr>
      </p:sp>
      <p:sp>
        <p:nvSpPr>
          <p:cNvPr id="1984" name="Google Shape;1984;p150"/>
          <p:cNvSpPr txBox="1"/>
          <p:nvPr>
            <p:ph idx="4" type="body"/>
          </p:nvPr>
        </p:nvSpPr>
        <p:spPr>
          <a:xfrm>
            <a:off x="6205225" y="3911700"/>
            <a:ext cx="2627100" cy="10185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85" name="Google Shape;1985;p150"/>
          <p:cNvSpPr/>
          <p:nvPr>
            <p:ph idx="5" type="pic"/>
          </p:nvPr>
        </p:nvSpPr>
        <p:spPr>
          <a:xfrm>
            <a:off x="3255250" y="1128325"/>
            <a:ext cx="2627100" cy="2273100"/>
          </a:xfrm>
          <a:prstGeom prst="rect">
            <a:avLst/>
          </a:prstGeom>
          <a:noFill/>
          <a:ln>
            <a:noFill/>
          </a:ln>
        </p:spPr>
      </p:sp>
      <p:sp>
        <p:nvSpPr>
          <p:cNvPr id="1986" name="Google Shape;1986;p150"/>
          <p:cNvSpPr txBox="1"/>
          <p:nvPr>
            <p:ph idx="6" type="body"/>
          </p:nvPr>
        </p:nvSpPr>
        <p:spPr>
          <a:xfrm>
            <a:off x="3255250" y="3911700"/>
            <a:ext cx="2627100" cy="10185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87" name="Google Shape;1987;p15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988" name="Google Shape;1988;p1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89" name="Google Shape;1989;p1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90" name="Google Shape;1990;p1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991" name="Shape 1991"/>
        <p:cNvGrpSpPr/>
        <p:nvPr/>
      </p:nvGrpSpPr>
      <p:grpSpPr>
        <a:xfrm>
          <a:off x="0" y="0"/>
          <a:ext cx="0" cy="0"/>
          <a:chOff x="0" y="0"/>
          <a:chExt cx="0" cy="0"/>
        </a:xfrm>
      </p:grpSpPr>
      <p:sp>
        <p:nvSpPr>
          <p:cNvPr id="1992" name="Google Shape;1992;p15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993" name="Shape 1993"/>
        <p:cNvGrpSpPr/>
        <p:nvPr/>
      </p:nvGrpSpPr>
      <p:grpSpPr>
        <a:xfrm>
          <a:off x="0" y="0"/>
          <a:ext cx="0" cy="0"/>
          <a:chOff x="0" y="0"/>
          <a:chExt cx="0" cy="0"/>
        </a:xfrm>
      </p:grpSpPr>
      <p:sp>
        <p:nvSpPr>
          <p:cNvPr id="1994" name="Google Shape;1994;p152"/>
          <p:cNvSpPr/>
          <p:nvPr>
            <p:ph idx="2" type="pic"/>
          </p:nvPr>
        </p:nvSpPr>
        <p:spPr>
          <a:xfrm>
            <a:off x="3389600" y="118913"/>
            <a:ext cx="1643700" cy="1535100"/>
          </a:xfrm>
          <a:prstGeom prst="rect">
            <a:avLst/>
          </a:prstGeom>
          <a:noFill/>
          <a:ln>
            <a:noFill/>
          </a:ln>
        </p:spPr>
      </p:sp>
      <p:sp>
        <p:nvSpPr>
          <p:cNvPr id="1995" name="Google Shape;1995;p152"/>
          <p:cNvSpPr/>
          <p:nvPr>
            <p:ph idx="3" type="pic"/>
          </p:nvPr>
        </p:nvSpPr>
        <p:spPr>
          <a:xfrm>
            <a:off x="5195935" y="118913"/>
            <a:ext cx="1643700" cy="1535100"/>
          </a:xfrm>
          <a:prstGeom prst="rect">
            <a:avLst/>
          </a:prstGeom>
          <a:noFill/>
          <a:ln>
            <a:noFill/>
          </a:ln>
        </p:spPr>
      </p:sp>
      <p:sp>
        <p:nvSpPr>
          <p:cNvPr id="1996" name="Google Shape;1996;p152"/>
          <p:cNvSpPr/>
          <p:nvPr>
            <p:ph idx="4" type="pic"/>
          </p:nvPr>
        </p:nvSpPr>
        <p:spPr>
          <a:xfrm>
            <a:off x="7002270" y="118913"/>
            <a:ext cx="1643700" cy="1535100"/>
          </a:xfrm>
          <a:prstGeom prst="rect">
            <a:avLst/>
          </a:prstGeom>
          <a:noFill/>
          <a:ln>
            <a:noFill/>
          </a:ln>
        </p:spPr>
      </p:sp>
      <p:sp>
        <p:nvSpPr>
          <p:cNvPr id="1997" name="Google Shape;1997;p152"/>
          <p:cNvSpPr/>
          <p:nvPr>
            <p:ph idx="5" type="pic"/>
          </p:nvPr>
        </p:nvSpPr>
        <p:spPr>
          <a:xfrm>
            <a:off x="3389588" y="1804212"/>
            <a:ext cx="1643700" cy="1535100"/>
          </a:xfrm>
          <a:prstGeom prst="rect">
            <a:avLst/>
          </a:prstGeom>
          <a:noFill/>
          <a:ln>
            <a:noFill/>
          </a:ln>
        </p:spPr>
      </p:sp>
      <p:sp>
        <p:nvSpPr>
          <p:cNvPr id="1998" name="Google Shape;1998;p152"/>
          <p:cNvSpPr/>
          <p:nvPr>
            <p:ph idx="6" type="pic"/>
          </p:nvPr>
        </p:nvSpPr>
        <p:spPr>
          <a:xfrm>
            <a:off x="5195922" y="1804212"/>
            <a:ext cx="1643700" cy="1535100"/>
          </a:xfrm>
          <a:prstGeom prst="rect">
            <a:avLst/>
          </a:prstGeom>
          <a:noFill/>
          <a:ln>
            <a:noFill/>
          </a:ln>
        </p:spPr>
      </p:sp>
      <p:sp>
        <p:nvSpPr>
          <p:cNvPr id="1999" name="Google Shape;1999;p152"/>
          <p:cNvSpPr/>
          <p:nvPr>
            <p:ph idx="7" type="pic"/>
          </p:nvPr>
        </p:nvSpPr>
        <p:spPr>
          <a:xfrm>
            <a:off x="7002257" y="1804212"/>
            <a:ext cx="1643700" cy="1535100"/>
          </a:xfrm>
          <a:prstGeom prst="rect">
            <a:avLst/>
          </a:prstGeom>
          <a:noFill/>
          <a:ln>
            <a:noFill/>
          </a:ln>
        </p:spPr>
      </p:sp>
      <p:sp>
        <p:nvSpPr>
          <p:cNvPr id="2000" name="Google Shape;2000;p1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01" name="Google Shape;2001;p152"/>
          <p:cNvSpPr/>
          <p:nvPr>
            <p:ph idx="8" type="pic"/>
          </p:nvPr>
        </p:nvSpPr>
        <p:spPr>
          <a:xfrm>
            <a:off x="3389588" y="3489487"/>
            <a:ext cx="1643700" cy="1535100"/>
          </a:xfrm>
          <a:prstGeom prst="rect">
            <a:avLst/>
          </a:prstGeom>
          <a:noFill/>
          <a:ln>
            <a:noFill/>
          </a:ln>
        </p:spPr>
      </p:sp>
      <p:sp>
        <p:nvSpPr>
          <p:cNvPr id="2002" name="Google Shape;2002;p152"/>
          <p:cNvSpPr/>
          <p:nvPr>
            <p:ph idx="9" type="pic"/>
          </p:nvPr>
        </p:nvSpPr>
        <p:spPr>
          <a:xfrm>
            <a:off x="5195922" y="3489487"/>
            <a:ext cx="1643700" cy="1535100"/>
          </a:xfrm>
          <a:prstGeom prst="rect">
            <a:avLst/>
          </a:prstGeom>
          <a:noFill/>
          <a:ln>
            <a:noFill/>
          </a:ln>
        </p:spPr>
      </p:sp>
      <p:sp>
        <p:nvSpPr>
          <p:cNvPr id="2003" name="Google Shape;2003;p1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008" name="Shape 2008"/>
        <p:cNvGrpSpPr/>
        <p:nvPr/>
      </p:nvGrpSpPr>
      <p:grpSpPr>
        <a:xfrm>
          <a:off x="0" y="0"/>
          <a:ext cx="0" cy="0"/>
          <a:chOff x="0" y="0"/>
          <a:chExt cx="0" cy="0"/>
        </a:xfrm>
      </p:grpSpPr>
      <p:sp>
        <p:nvSpPr>
          <p:cNvPr id="2009" name="Google Shape;2009;p1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10" name="Google Shape;2010;p1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011" name="Google Shape;2011;p1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Quarter's Goals">
  <p:cSld name="CUSTOM_1_1_3_1_1">
    <p:spTree>
      <p:nvGrpSpPr>
        <p:cNvPr id="174" name="Shape 174"/>
        <p:cNvGrpSpPr/>
        <p:nvPr/>
      </p:nvGrpSpPr>
      <p:grpSpPr>
        <a:xfrm>
          <a:off x="0" y="0"/>
          <a:ext cx="0" cy="0"/>
          <a:chOff x="0" y="0"/>
          <a:chExt cx="0" cy="0"/>
        </a:xfrm>
      </p:grpSpPr>
      <p:grpSp>
        <p:nvGrpSpPr>
          <p:cNvPr id="175" name="Google Shape;175;p17"/>
          <p:cNvGrpSpPr/>
          <p:nvPr/>
        </p:nvGrpSpPr>
        <p:grpSpPr>
          <a:xfrm>
            <a:off x="392964" y="576950"/>
            <a:ext cx="8764835" cy="4114800"/>
            <a:chOff x="374175" y="576950"/>
            <a:chExt cx="8783280" cy="4114800"/>
          </a:xfrm>
        </p:grpSpPr>
        <p:cxnSp>
          <p:nvCxnSpPr>
            <p:cNvPr id="176" name="Google Shape;176;p17"/>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7" name="Google Shape;177;p17"/>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8" name="Google Shape;178;p17"/>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9" name="Google Shape;179;p17"/>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0" name="Google Shape;180;p17"/>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1" name="Google Shape;181;p17"/>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2" name="Google Shape;182;p17"/>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 name="Google Shape;183;p17"/>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4" name="Google Shape;184;p17"/>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85" name="Google Shape;185;p17"/>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86" name="Google Shape;186;p17"/>
          <p:cNvGrpSpPr/>
          <p:nvPr/>
        </p:nvGrpSpPr>
        <p:grpSpPr>
          <a:xfrm>
            <a:off x="114421" y="175123"/>
            <a:ext cx="134104" cy="4750255"/>
            <a:chOff x="114421" y="175123"/>
            <a:chExt cx="134104" cy="4750255"/>
          </a:xfrm>
        </p:grpSpPr>
        <p:grpSp>
          <p:nvGrpSpPr>
            <p:cNvPr id="187" name="Google Shape;187;p17"/>
            <p:cNvGrpSpPr/>
            <p:nvPr/>
          </p:nvGrpSpPr>
          <p:grpSpPr>
            <a:xfrm>
              <a:off x="114421" y="175123"/>
              <a:ext cx="134104" cy="4334807"/>
              <a:chOff x="5432271" y="383100"/>
              <a:chExt cx="137854" cy="4456010"/>
            </a:xfrm>
          </p:grpSpPr>
          <p:grpSp>
            <p:nvGrpSpPr>
              <p:cNvPr id="188" name="Google Shape;188;p17"/>
              <p:cNvGrpSpPr/>
              <p:nvPr/>
            </p:nvGrpSpPr>
            <p:grpSpPr>
              <a:xfrm>
                <a:off x="5432271" y="383100"/>
                <a:ext cx="137854" cy="981668"/>
                <a:chOff x="5432271" y="383100"/>
                <a:chExt cx="137854" cy="981668"/>
              </a:xfrm>
            </p:grpSpPr>
            <p:sp>
              <p:nvSpPr>
                <p:cNvPr id="189" name="Google Shape;189;p1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0" name="Google Shape;190;p1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1" name="Google Shape;191;p1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92" name="Google Shape;192;p17"/>
              <p:cNvGrpSpPr/>
              <p:nvPr/>
            </p:nvGrpSpPr>
            <p:grpSpPr>
              <a:xfrm>
                <a:off x="5432271" y="1678500"/>
                <a:ext cx="137854" cy="981668"/>
                <a:chOff x="5432271" y="383100"/>
                <a:chExt cx="137854" cy="981668"/>
              </a:xfrm>
            </p:grpSpPr>
            <p:sp>
              <p:nvSpPr>
                <p:cNvPr id="193" name="Google Shape;193;p1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4" name="Google Shape;194;p1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5" name="Google Shape;195;p1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96" name="Google Shape;196;p17"/>
              <p:cNvGrpSpPr/>
              <p:nvPr/>
            </p:nvGrpSpPr>
            <p:grpSpPr>
              <a:xfrm>
                <a:off x="5432271" y="2973900"/>
                <a:ext cx="137854" cy="981668"/>
                <a:chOff x="5432271" y="383100"/>
                <a:chExt cx="137854" cy="981668"/>
              </a:xfrm>
            </p:grpSpPr>
            <p:sp>
              <p:nvSpPr>
                <p:cNvPr id="197" name="Google Shape;197;p1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8" name="Google Shape;198;p1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9" name="Google Shape;199;p1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00" name="Google Shape;200;p17"/>
              <p:cNvGrpSpPr/>
              <p:nvPr/>
            </p:nvGrpSpPr>
            <p:grpSpPr>
              <a:xfrm>
                <a:off x="5432271" y="4269300"/>
                <a:ext cx="137854" cy="569810"/>
                <a:chOff x="5432271" y="383100"/>
                <a:chExt cx="137854" cy="569810"/>
              </a:xfrm>
            </p:grpSpPr>
            <p:sp>
              <p:nvSpPr>
                <p:cNvPr id="201" name="Google Shape;201;p1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2" name="Google Shape;202;p1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203" name="Google Shape;203;p17"/>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204" name="Google Shape;204;p17"/>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05" name="Google Shape;205;p17"/>
          <p:cNvSpPr txBox="1"/>
          <p:nvPr>
            <p:ph idx="1" type="body"/>
          </p:nvPr>
        </p:nvSpPr>
        <p:spPr>
          <a:xfrm>
            <a:off x="3993050" y="2658175"/>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06" name="Google Shape;206;p17"/>
          <p:cNvSpPr txBox="1"/>
          <p:nvPr>
            <p:ph idx="2" type="body"/>
          </p:nvPr>
        </p:nvSpPr>
        <p:spPr>
          <a:xfrm>
            <a:off x="3993050" y="36684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07" name="Google Shape;207;p17"/>
          <p:cNvSpPr txBox="1"/>
          <p:nvPr>
            <p:ph idx="3" type="body"/>
          </p:nvPr>
        </p:nvSpPr>
        <p:spPr>
          <a:xfrm>
            <a:off x="3993050" y="16445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08" name="Google Shape;208;p17"/>
          <p:cNvSpPr txBox="1"/>
          <p:nvPr>
            <p:ph idx="4" type="title"/>
          </p:nvPr>
        </p:nvSpPr>
        <p:spPr>
          <a:xfrm>
            <a:off x="1075800" y="2925625"/>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09" name="Google Shape;209;p17"/>
          <p:cNvSpPr txBox="1"/>
          <p:nvPr>
            <p:ph idx="5" type="title"/>
          </p:nvPr>
        </p:nvSpPr>
        <p:spPr>
          <a:xfrm>
            <a:off x="1075800" y="39359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10" name="Google Shape;210;p17"/>
          <p:cNvSpPr txBox="1"/>
          <p:nvPr>
            <p:ph idx="6" type="title"/>
          </p:nvPr>
        </p:nvSpPr>
        <p:spPr>
          <a:xfrm>
            <a:off x="1075800" y="19120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11" name="Google Shape;211;p17"/>
          <p:cNvSpPr txBox="1"/>
          <p:nvPr>
            <p:ph idx="7" type="title"/>
          </p:nvPr>
        </p:nvSpPr>
        <p:spPr>
          <a:xfrm>
            <a:off x="543400" y="19120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212" name="Google Shape;212;p17"/>
          <p:cNvSpPr txBox="1"/>
          <p:nvPr>
            <p:ph idx="8" type="title"/>
          </p:nvPr>
        </p:nvSpPr>
        <p:spPr>
          <a:xfrm>
            <a:off x="543400" y="2925625"/>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213" name="Google Shape;213;p17"/>
          <p:cNvSpPr txBox="1"/>
          <p:nvPr>
            <p:ph idx="9" type="title"/>
          </p:nvPr>
        </p:nvSpPr>
        <p:spPr>
          <a:xfrm>
            <a:off x="543400" y="39359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12" name="Shape 2012"/>
        <p:cNvGrpSpPr/>
        <p:nvPr/>
      </p:nvGrpSpPr>
      <p:grpSpPr>
        <a:xfrm>
          <a:off x="0" y="0"/>
          <a:ext cx="0" cy="0"/>
          <a:chOff x="0" y="0"/>
          <a:chExt cx="0" cy="0"/>
        </a:xfrm>
      </p:grpSpPr>
      <p:sp>
        <p:nvSpPr>
          <p:cNvPr id="2013" name="Google Shape;2013;p1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14" name="Google Shape;2014;p1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015" name="Shape 2015"/>
        <p:cNvGrpSpPr/>
        <p:nvPr/>
      </p:nvGrpSpPr>
      <p:grpSpPr>
        <a:xfrm>
          <a:off x="0" y="0"/>
          <a:ext cx="0" cy="0"/>
          <a:chOff x="0" y="0"/>
          <a:chExt cx="0" cy="0"/>
        </a:xfrm>
      </p:grpSpPr>
      <p:sp>
        <p:nvSpPr>
          <p:cNvPr id="2016" name="Google Shape;2016;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7" name="Google Shape;2017;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18" name="Google Shape;2018;p1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19" name="Shape 2019"/>
        <p:cNvGrpSpPr/>
        <p:nvPr/>
      </p:nvGrpSpPr>
      <p:grpSpPr>
        <a:xfrm>
          <a:off x="0" y="0"/>
          <a:ext cx="0" cy="0"/>
          <a:chOff x="0" y="0"/>
          <a:chExt cx="0" cy="0"/>
        </a:xfrm>
      </p:grpSpPr>
      <p:sp>
        <p:nvSpPr>
          <p:cNvPr id="2020" name="Google Shape;2020;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1" name="Google Shape;2021;p1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22" name="Google Shape;2022;p15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23" name="Google Shape;2023;p1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024" name="Shape 2024"/>
        <p:cNvGrpSpPr/>
        <p:nvPr/>
      </p:nvGrpSpPr>
      <p:grpSpPr>
        <a:xfrm>
          <a:off x="0" y="0"/>
          <a:ext cx="0" cy="0"/>
          <a:chOff x="0" y="0"/>
          <a:chExt cx="0" cy="0"/>
        </a:xfrm>
      </p:grpSpPr>
      <p:sp>
        <p:nvSpPr>
          <p:cNvPr id="2025" name="Google Shape;2025;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6" name="Google Shape;2026;p1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027" name="Shape 2027"/>
        <p:cNvGrpSpPr/>
        <p:nvPr/>
      </p:nvGrpSpPr>
      <p:grpSpPr>
        <a:xfrm>
          <a:off x="0" y="0"/>
          <a:ext cx="0" cy="0"/>
          <a:chOff x="0" y="0"/>
          <a:chExt cx="0" cy="0"/>
        </a:xfrm>
      </p:grpSpPr>
      <p:sp>
        <p:nvSpPr>
          <p:cNvPr id="2028" name="Google Shape;2028;p15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29" name="Google Shape;2029;p15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30" name="Google Shape;2030;p1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031" name="Shape 2031"/>
        <p:cNvGrpSpPr/>
        <p:nvPr/>
      </p:nvGrpSpPr>
      <p:grpSpPr>
        <a:xfrm>
          <a:off x="0" y="0"/>
          <a:ext cx="0" cy="0"/>
          <a:chOff x="0" y="0"/>
          <a:chExt cx="0" cy="0"/>
        </a:xfrm>
      </p:grpSpPr>
      <p:sp>
        <p:nvSpPr>
          <p:cNvPr id="2032" name="Google Shape;2032;p16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33" name="Google Shape;2033;p1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034" name="Shape 2034"/>
        <p:cNvGrpSpPr/>
        <p:nvPr/>
      </p:nvGrpSpPr>
      <p:grpSpPr>
        <a:xfrm>
          <a:off x="0" y="0"/>
          <a:ext cx="0" cy="0"/>
          <a:chOff x="0" y="0"/>
          <a:chExt cx="0" cy="0"/>
        </a:xfrm>
      </p:grpSpPr>
      <p:sp>
        <p:nvSpPr>
          <p:cNvPr id="2035" name="Google Shape;2035;p16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037" name="Google Shape;2037;p16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038" name="Google Shape;2038;p16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039" name="Google Shape;2039;p1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040" name="Shape 2040"/>
        <p:cNvGrpSpPr/>
        <p:nvPr/>
      </p:nvGrpSpPr>
      <p:grpSpPr>
        <a:xfrm>
          <a:off x="0" y="0"/>
          <a:ext cx="0" cy="0"/>
          <a:chOff x="0" y="0"/>
          <a:chExt cx="0" cy="0"/>
        </a:xfrm>
      </p:grpSpPr>
      <p:sp>
        <p:nvSpPr>
          <p:cNvPr id="2041" name="Google Shape;2041;p16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042" name="Google Shape;2042;p1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043" name="Shape 2043"/>
        <p:cNvGrpSpPr/>
        <p:nvPr/>
      </p:nvGrpSpPr>
      <p:grpSpPr>
        <a:xfrm>
          <a:off x="0" y="0"/>
          <a:ext cx="0" cy="0"/>
          <a:chOff x="0" y="0"/>
          <a:chExt cx="0" cy="0"/>
        </a:xfrm>
      </p:grpSpPr>
      <p:sp>
        <p:nvSpPr>
          <p:cNvPr id="2044" name="Google Shape;2044;p16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45" name="Google Shape;2045;p1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046" name="Google Shape;2046;p1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7" name="Shape 2047"/>
        <p:cNvGrpSpPr/>
        <p:nvPr/>
      </p:nvGrpSpPr>
      <p:grpSpPr>
        <a:xfrm>
          <a:off x="0" y="0"/>
          <a:ext cx="0" cy="0"/>
          <a:chOff x="0" y="0"/>
          <a:chExt cx="0" cy="0"/>
        </a:xfrm>
      </p:grpSpPr>
      <p:sp>
        <p:nvSpPr>
          <p:cNvPr id="2048" name="Google Shape;2048;p1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_1_1_3_1">
    <p:bg>
      <p:bgPr>
        <a:solidFill>
          <a:schemeClr val="lt1"/>
        </a:solidFill>
      </p:bgPr>
    </p:bg>
    <p:spTree>
      <p:nvGrpSpPr>
        <p:cNvPr id="214" name="Shape 214"/>
        <p:cNvGrpSpPr/>
        <p:nvPr/>
      </p:nvGrpSpPr>
      <p:grpSpPr>
        <a:xfrm>
          <a:off x="0" y="0"/>
          <a:ext cx="0" cy="0"/>
          <a:chOff x="0" y="0"/>
          <a:chExt cx="0" cy="0"/>
        </a:xfrm>
      </p:grpSpPr>
      <p:sp>
        <p:nvSpPr>
          <p:cNvPr id="215" name="Google Shape;215;p18"/>
          <p:cNvSpPr txBox="1"/>
          <p:nvPr>
            <p:ph type="title"/>
          </p:nvPr>
        </p:nvSpPr>
        <p:spPr>
          <a:xfrm rot="276584">
            <a:off x="5845454" y="1487909"/>
            <a:ext cx="2123971" cy="496007"/>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6" name="Google Shape;216;p18"/>
          <p:cNvSpPr txBox="1"/>
          <p:nvPr>
            <p:ph idx="1" type="body"/>
          </p:nvPr>
        </p:nvSpPr>
        <p:spPr>
          <a:xfrm rot="274997">
            <a:off x="5798057" y="2041282"/>
            <a:ext cx="2121183" cy="603735"/>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217" name="Google Shape;217;p18"/>
          <p:cNvSpPr txBox="1"/>
          <p:nvPr>
            <p:ph idx="2" type="title"/>
          </p:nvPr>
        </p:nvSpPr>
        <p:spPr>
          <a:xfrm rot="-689737">
            <a:off x="3250012" y="1354783"/>
            <a:ext cx="2124008" cy="495921"/>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8" name="Google Shape;218;p18"/>
          <p:cNvSpPr txBox="1"/>
          <p:nvPr>
            <p:ph idx="3" type="body"/>
          </p:nvPr>
        </p:nvSpPr>
        <p:spPr>
          <a:xfrm rot="-691086">
            <a:off x="3372841" y="1897943"/>
            <a:ext cx="2121422" cy="603767"/>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219" name="Google Shape;219;p18"/>
          <p:cNvSpPr txBox="1"/>
          <p:nvPr>
            <p:ph idx="4" type="title"/>
          </p:nvPr>
        </p:nvSpPr>
        <p:spPr>
          <a:xfrm>
            <a:off x="508875" y="1801500"/>
            <a:ext cx="2645400" cy="1694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accent6"/>
              </a:buClr>
              <a:buSzPts val="6400"/>
              <a:buNone/>
              <a:defRPr b="0" sz="600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220" name="Google Shape;220;p18"/>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21" name="Google Shape;221;p18"/>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22" name="Google Shape;222;p18"/>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23" name="Google Shape;223;p18"/>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224" name="Google Shape;224;p18"/>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225" name="Google Shape;225;p18"/>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226" name="Google Shape;226;p18"/>
          <p:cNvSpPr txBox="1"/>
          <p:nvPr>
            <p:ph idx="5" type="title"/>
          </p:nvPr>
        </p:nvSpPr>
        <p:spPr>
          <a:xfrm rot="486">
            <a:off x="4078754" y="2803718"/>
            <a:ext cx="2124000" cy="49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7" name="Google Shape;227;p18"/>
          <p:cNvSpPr txBox="1"/>
          <p:nvPr>
            <p:ph idx="6" type="body"/>
          </p:nvPr>
        </p:nvSpPr>
        <p:spPr>
          <a:xfrm rot="-972">
            <a:off x="4080134" y="3359087"/>
            <a:ext cx="2121300" cy="603600"/>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049" name="Shape 2049"/>
        <p:cNvGrpSpPr/>
        <p:nvPr/>
      </p:nvGrpSpPr>
      <p:grpSpPr>
        <a:xfrm>
          <a:off x="0" y="0"/>
          <a:ext cx="0" cy="0"/>
          <a:chOff x="0" y="0"/>
          <a:chExt cx="0" cy="0"/>
        </a:xfrm>
      </p:grpSpPr>
      <p:sp>
        <p:nvSpPr>
          <p:cNvPr id="2050" name="Google Shape;2050;p16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1" name="Google Shape;2051;p1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2" name="Google Shape;2052;p16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3" name="Google Shape;2053;p16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4" name="Google Shape;2054;p16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5" name="Google Shape;2055;p16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6" name="Google Shape;2056;p16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7" name="Google Shape;2057;p16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058" name="Shape 2058"/>
        <p:cNvGrpSpPr/>
        <p:nvPr/>
      </p:nvGrpSpPr>
      <p:grpSpPr>
        <a:xfrm>
          <a:off x="0" y="0"/>
          <a:ext cx="0" cy="0"/>
          <a:chOff x="0" y="0"/>
          <a:chExt cx="0" cy="0"/>
        </a:xfrm>
      </p:grpSpPr>
      <p:sp>
        <p:nvSpPr>
          <p:cNvPr id="2059" name="Google Shape;2059;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0" name="Google Shape;2060;p16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61" name="Google Shape;2061;p166"/>
          <p:cNvSpPr/>
          <p:nvPr>
            <p:ph idx="2" type="pic"/>
          </p:nvPr>
        </p:nvSpPr>
        <p:spPr>
          <a:xfrm>
            <a:off x="4992024" y="1152775"/>
            <a:ext cx="3840300" cy="3416400"/>
          </a:xfrm>
          <a:prstGeom prst="rect">
            <a:avLst/>
          </a:prstGeom>
          <a:noFill/>
          <a:ln>
            <a:noFill/>
          </a:ln>
        </p:spPr>
      </p:sp>
      <p:sp>
        <p:nvSpPr>
          <p:cNvPr id="2062" name="Google Shape;2062;p1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063" name="Shape 2063"/>
        <p:cNvGrpSpPr/>
        <p:nvPr/>
      </p:nvGrpSpPr>
      <p:grpSpPr>
        <a:xfrm>
          <a:off x="0" y="0"/>
          <a:ext cx="0" cy="0"/>
          <a:chOff x="0" y="0"/>
          <a:chExt cx="0" cy="0"/>
        </a:xfrm>
      </p:grpSpPr>
      <p:sp>
        <p:nvSpPr>
          <p:cNvPr id="2064" name="Google Shape;2064;p1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65" name="Google Shape;2065;p16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66" name="Google Shape;2066;p16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67" name="Google Shape;2067;p16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68" name="Google Shape;2068;p16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69" name="Google Shape;2069;p16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070" name="Shape 2070"/>
        <p:cNvGrpSpPr/>
        <p:nvPr/>
      </p:nvGrpSpPr>
      <p:grpSpPr>
        <a:xfrm>
          <a:off x="0" y="0"/>
          <a:ext cx="0" cy="0"/>
          <a:chOff x="0" y="0"/>
          <a:chExt cx="0" cy="0"/>
        </a:xfrm>
      </p:grpSpPr>
      <p:sp>
        <p:nvSpPr>
          <p:cNvPr id="2071" name="Google Shape;2071;p16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72" name="Google Shape;2072;p16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73" name="Google Shape;2073;p16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74" name="Google Shape;2074;p16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75" name="Google Shape;2075;p16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76" name="Google Shape;2076;p16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77" name="Google Shape;2077;p16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78" name="Google Shape;2078;p16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079" name="Shape 2079"/>
        <p:cNvGrpSpPr/>
        <p:nvPr/>
      </p:nvGrpSpPr>
      <p:grpSpPr>
        <a:xfrm>
          <a:off x="0" y="0"/>
          <a:ext cx="0" cy="0"/>
          <a:chOff x="0" y="0"/>
          <a:chExt cx="0" cy="0"/>
        </a:xfrm>
      </p:grpSpPr>
      <p:sp>
        <p:nvSpPr>
          <p:cNvPr id="2080" name="Google Shape;2080;p16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1" name="Google Shape;2081;p16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82" name="Google Shape;2082;p16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83" name="Google Shape;2083;p16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84" name="Google Shape;2084;p16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85" name="Google Shape;2085;p16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86" name="Google Shape;2086;p16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87" name="Google Shape;2087;p16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88" name="Google Shape;2088;p16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89" name="Google Shape;2089;p16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090" name="Shape 2090"/>
        <p:cNvGrpSpPr/>
        <p:nvPr/>
      </p:nvGrpSpPr>
      <p:grpSpPr>
        <a:xfrm>
          <a:off x="0" y="0"/>
          <a:ext cx="0" cy="0"/>
          <a:chOff x="0" y="0"/>
          <a:chExt cx="0" cy="0"/>
        </a:xfrm>
      </p:grpSpPr>
      <p:sp>
        <p:nvSpPr>
          <p:cNvPr id="2091" name="Google Shape;2091;p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2" name="Google Shape;2092;p1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93" name="Google Shape;2093;p17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094" name="Shape 2094"/>
        <p:cNvGrpSpPr/>
        <p:nvPr/>
      </p:nvGrpSpPr>
      <p:grpSpPr>
        <a:xfrm>
          <a:off x="0" y="0"/>
          <a:ext cx="0" cy="0"/>
          <a:chOff x="0" y="0"/>
          <a:chExt cx="0" cy="0"/>
        </a:xfrm>
      </p:grpSpPr>
      <p:sp>
        <p:nvSpPr>
          <p:cNvPr id="2095" name="Google Shape;2095;p17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96" name="Google Shape;2096;p171"/>
          <p:cNvSpPr/>
          <p:nvPr>
            <p:ph idx="2" type="pic"/>
          </p:nvPr>
        </p:nvSpPr>
        <p:spPr>
          <a:xfrm>
            <a:off x="4804825" y="1133300"/>
            <a:ext cx="4027500" cy="2392800"/>
          </a:xfrm>
          <a:prstGeom prst="rect">
            <a:avLst/>
          </a:prstGeom>
          <a:noFill/>
          <a:ln>
            <a:noFill/>
          </a:ln>
        </p:spPr>
      </p:sp>
      <p:sp>
        <p:nvSpPr>
          <p:cNvPr id="2097" name="Google Shape;2097;p171"/>
          <p:cNvSpPr/>
          <p:nvPr>
            <p:ph idx="3" type="pic"/>
          </p:nvPr>
        </p:nvSpPr>
        <p:spPr>
          <a:xfrm>
            <a:off x="311725" y="1133300"/>
            <a:ext cx="4027500" cy="2392800"/>
          </a:xfrm>
          <a:prstGeom prst="rect">
            <a:avLst/>
          </a:prstGeom>
          <a:noFill/>
          <a:ln>
            <a:noFill/>
          </a:ln>
        </p:spPr>
      </p:sp>
      <p:sp>
        <p:nvSpPr>
          <p:cNvPr id="2098" name="Google Shape;2098;p17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99" name="Google Shape;2099;p17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00" name="Google Shape;2100;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1" name="Google Shape;2101;p17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02" name="Google Shape;2102;p17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103" name="Shape 2103"/>
        <p:cNvGrpSpPr/>
        <p:nvPr/>
      </p:nvGrpSpPr>
      <p:grpSpPr>
        <a:xfrm>
          <a:off x="0" y="0"/>
          <a:ext cx="0" cy="0"/>
          <a:chOff x="0" y="0"/>
          <a:chExt cx="0" cy="0"/>
        </a:xfrm>
      </p:grpSpPr>
      <p:sp>
        <p:nvSpPr>
          <p:cNvPr id="2104" name="Google Shape;2104;p17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05" name="Google Shape;2105;p172"/>
          <p:cNvSpPr/>
          <p:nvPr>
            <p:ph idx="2" type="pic"/>
          </p:nvPr>
        </p:nvSpPr>
        <p:spPr>
          <a:xfrm>
            <a:off x="6205225" y="1128325"/>
            <a:ext cx="2627100" cy="2273100"/>
          </a:xfrm>
          <a:prstGeom prst="rect">
            <a:avLst/>
          </a:prstGeom>
          <a:noFill/>
          <a:ln>
            <a:noFill/>
          </a:ln>
        </p:spPr>
      </p:sp>
      <p:sp>
        <p:nvSpPr>
          <p:cNvPr id="2106" name="Google Shape;2106;p172"/>
          <p:cNvSpPr/>
          <p:nvPr>
            <p:ph idx="3" type="pic"/>
          </p:nvPr>
        </p:nvSpPr>
        <p:spPr>
          <a:xfrm>
            <a:off x="311725" y="1128325"/>
            <a:ext cx="2627100" cy="2273100"/>
          </a:xfrm>
          <a:prstGeom prst="rect">
            <a:avLst/>
          </a:prstGeom>
          <a:noFill/>
          <a:ln>
            <a:noFill/>
          </a:ln>
        </p:spPr>
      </p:sp>
      <p:sp>
        <p:nvSpPr>
          <p:cNvPr id="2107" name="Google Shape;2107;p17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08" name="Google Shape;2108;p172"/>
          <p:cNvSpPr/>
          <p:nvPr>
            <p:ph idx="5" type="pic"/>
          </p:nvPr>
        </p:nvSpPr>
        <p:spPr>
          <a:xfrm>
            <a:off x="3255250" y="1128325"/>
            <a:ext cx="2627100" cy="2273100"/>
          </a:xfrm>
          <a:prstGeom prst="rect">
            <a:avLst/>
          </a:prstGeom>
          <a:noFill/>
          <a:ln>
            <a:noFill/>
          </a:ln>
        </p:spPr>
      </p:sp>
      <p:sp>
        <p:nvSpPr>
          <p:cNvPr id="2109" name="Google Shape;2109;p17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10" name="Google Shape;2110;p17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1" name="Google Shape;2111;p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2" name="Google Shape;2112;p17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13" name="Google Shape;2113;p17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14" name="Google Shape;2114;p17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115" name="Shape 2115"/>
        <p:cNvGrpSpPr/>
        <p:nvPr/>
      </p:nvGrpSpPr>
      <p:grpSpPr>
        <a:xfrm>
          <a:off x="0" y="0"/>
          <a:ext cx="0" cy="0"/>
          <a:chOff x="0" y="0"/>
          <a:chExt cx="0" cy="0"/>
        </a:xfrm>
      </p:grpSpPr>
      <p:sp>
        <p:nvSpPr>
          <p:cNvPr id="2116" name="Google Shape;2116;p173"/>
          <p:cNvSpPr/>
          <p:nvPr>
            <p:ph idx="2" type="pic"/>
          </p:nvPr>
        </p:nvSpPr>
        <p:spPr>
          <a:xfrm>
            <a:off x="311700" y="445025"/>
            <a:ext cx="8520600" cy="4218300"/>
          </a:xfrm>
          <a:prstGeom prst="rect">
            <a:avLst/>
          </a:prstGeom>
          <a:noFill/>
          <a:ln>
            <a:noFill/>
          </a:ln>
        </p:spPr>
      </p:sp>
      <p:sp>
        <p:nvSpPr>
          <p:cNvPr id="2117" name="Google Shape;2117;p17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118" name="Shape 2118"/>
        <p:cNvGrpSpPr/>
        <p:nvPr/>
      </p:nvGrpSpPr>
      <p:grpSpPr>
        <a:xfrm>
          <a:off x="0" y="0"/>
          <a:ext cx="0" cy="0"/>
          <a:chOff x="0" y="0"/>
          <a:chExt cx="0" cy="0"/>
        </a:xfrm>
      </p:grpSpPr>
      <p:sp>
        <p:nvSpPr>
          <p:cNvPr id="2119" name="Google Shape;2119;p17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20" name="Google Shape;2120;p174"/>
          <p:cNvSpPr/>
          <p:nvPr>
            <p:ph idx="2" type="pic"/>
          </p:nvPr>
        </p:nvSpPr>
        <p:spPr>
          <a:xfrm>
            <a:off x="3389600" y="118913"/>
            <a:ext cx="1643700" cy="1535100"/>
          </a:xfrm>
          <a:prstGeom prst="rect">
            <a:avLst/>
          </a:prstGeom>
          <a:noFill/>
          <a:ln>
            <a:noFill/>
          </a:ln>
        </p:spPr>
      </p:sp>
      <p:sp>
        <p:nvSpPr>
          <p:cNvPr id="2121" name="Google Shape;2121;p174"/>
          <p:cNvSpPr/>
          <p:nvPr>
            <p:ph idx="3" type="pic"/>
          </p:nvPr>
        </p:nvSpPr>
        <p:spPr>
          <a:xfrm>
            <a:off x="5195935" y="118913"/>
            <a:ext cx="1643700" cy="1535100"/>
          </a:xfrm>
          <a:prstGeom prst="rect">
            <a:avLst/>
          </a:prstGeom>
          <a:noFill/>
          <a:ln>
            <a:noFill/>
          </a:ln>
        </p:spPr>
      </p:sp>
      <p:sp>
        <p:nvSpPr>
          <p:cNvPr id="2122" name="Google Shape;2122;p174"/>
          <p:cNvSpPr/>
          <p:nvPr>
            <p:ph idx="4" type="pic"/>
          </p:nvPr>
        </p:nvSpPr>
        <p:spPr>
          <a:xfrm>
            <a:off x="7002270" y="118913"/>
            <a:ext cx="1643700" cy="1535100"/>
          </a:xfrm>
          <a:prstGeom prst="rect">
            <a:avLst/>
          </a:prstGeom>
          <a:noFill/>
          <a:ln>
            <a:noFill/>
          </a:ln>
        </p:spPr>
      </p:sp>
      <p:sp>
        <p:nvSpPr>
          <p:cNvPr id="2123" name="Google Shape;2123;p174"/>
          <p:cNvSpPr/>
          <p:nvPr>
            <p:ph idx="5" type="pic"/>
          </p:nvPr>
        </p:nvSpPr>
        <p:spPr>
          <a:xfrm>
            <a:off x="3389588" y="1804212"/>
            <a:ext cx="1643700" cy="1535100"/>
          </a:xfrm>
          <a:prstGeom prst="rect">
            <a:avLst/>
          </a:prstGeom>
          <a:noFill/>
          <a:ln>
            <a:noFill/>
          </a:ln>
        </p:spPr>
      </p:sp>
      <p:sp>
        <p:nvSpPr>
          <p:cNvPr id="2124" name="Google Shape;2124;p174"/>
          <p:cNvSpPr/>
          <p:nvPr>
            <p:ph idx="6" type="pic"/>
          </p:nvPr>
        </p:nvSpPr>
        <p:spPr>
          <a:xfrm>
            <a:off x="5195922" y="1804212"/>
            <a:ext cx="1643700" cy="1535100"/>
          </a:xfrm>
          <a:prstGeom prst="rect">
            <a:avLst/>
          </a:prstGeom>
          <a:noFill/>
          <a:ln>
            <a:noFill/>
          </a:ln>
        </p:spPr>
      </p:sp>
      <p:sp>
        <p:nvSpPr>
          <p:cNvPr id="2125" name="Google Shape;2125;p174"/>
          <p:cNvSpPr/>
          <p:nvPr>
            <p:ph idx="7" type="pic"/>
          </p:nvPr>
        </p:nvSpPr>
        <p:spPr>
          <a:xfrm>
            <a:off x="7002257" y="1804212"/>
            <a:ext cx="1643700" cy="1535100"/>
          </a:xfrm>
          <a:prstGeom prst="rect">
            <a:avLst/>
          </a:prstGeom>
          <a:noFill/>
          <a:ln>
            <a:noFill/>
          </a:ln>
        </p:spPr>
      </p:sp>
      <p:sp>
        <p:nvSpPr>
          <p:cNvPr id="2126" name="Google Shape;2126;p17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7" name="Google Shape;2127;p174"/>
          <p:cNvSpPr/>
          <p:nvPr>
            <p:ph idx="8" type="pic"/>
          </p:nvPr>
        </p:nvSpPr>
        <p:spPr>
          <a:xfrm>
            <a:off x="3389588" y="3489487"/>
            <a:ext cx="1643700" cy="1535100"/>
          </a:xfrm>
          <a:prstGeom prst="rect">
            <a:avLst/>
          </a:prstGeom>
          <a:noFill/>
          <a:ln>
            <a:noFill/>
          </a:ln>
        </p:spPr>
      </p:sp>
      <p:sp>
        <p:nvSpPr>
          <p:cNvPr id="2128" name="Google Shape;2128;p174"/>
          <p:cNvSpPr/>
          <p:nvPr>
            <p:ph idx="9" type="pic"/>
          </p:nvPr>
        </p:nvSpPr>
        <p:spPr>
          <a:xfrm>
            <a:off x="5195922" y="3489487"/>
            <a:ext cx="1643700" cy="1535100"/>
          </a:xfrm>
          <a:prstGeom prst="rect">
            <a:avLst/>
          </a:prstGeom>
          <a:noFill/>
          <a:ln>
            <a:noFill/>
          </a:ln>
        </p:spPr>
      </p:sp>
      <p:sp>
        <p:nvSpPr>
          <p:cNvPr id="2129" name="Google Shape;2129;p17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CUSTOM_1_1">
    <p:spTree>
      <p:nvGrpSpPr>
        <p:cNvPr id="228" name="Shape 228"/>
        <p:cNvGrpSpPr/>
        <p:nvPr/>
      </p:nvGrpSpPr>
      <p:grpSpPr>
        <a:xfrm>
          <a:off x="0" y="0"/>
          <a:ext cx="0" cy="0"/>
          <a:chOff x="0" y="0"/>
          <a:chExt cx="0" cy="0"/>
        </a:xfrm>
      </p:grpSpPr>
      <p:grpSp>
        <p:nvGrpSpPr>
          <p:cNvPr id="229" name="Google Shape;229;p19"/>
          <p:cNvGrpSpPr/>
          <p:nvPr/>
        </p:nvGrpSpPr>
        <p:grpSpPr>
          <a:xfrm>
            <a:off x="392964" y="576950"/>
            <a:ext cx="8764835" cy="4114800"/>
            <a:chOff x="374175" y="576950"/>
            <a:chExt cx="8783280" cy="4114800"/>
          </a:xfrm>
        </p:grpSpPr>
        <p:cxnSp>
          <p:nvCxnSpPr>
            <p:cNvPr id="230" name="Google Shape;230;p19"/>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1" name="Google Shape;231;p19"/>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2" name="Google Shape;232;p19"/>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3" name="Google Shape;233;p19"/>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4" name="Google Shape;234;p19"/>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5" name="Google Shape;235;p19"/>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6" name="Google Shape;236;p19"/>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7" name="Google Shape;237;p19"/>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38" name="Google Shape;238;p19"/>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239" name="Google Shape;239;p19"/>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240" name="Google Shape;240;p19"/>
          <p:cNvGrpSpPr/>
          <p:nvPr/>
        </p:nvGrpSpPr>
        <p:grpSpPr>
          <a:xfrm>
            <a:off x="114406" y="175123"/>
            <a:ext cx="134104" cy="4750255"/>
            <a:chOff x="114406" y="175123"/>
            <a:chExt cx="134104" cy="4750255"/>
          </a:xfrm>
        </p:grpSpPr>
        <p:grpSp>
          <p:nvGrpSpPr>
            <p:cNvPr id="241" name="Google Shape;241;p19"/>
            <p:cNvGrpSpPr/>
            <p:nvPr/>
          </p:nvGrpSpPr>
          <p:grpSpPr>
            <a:xfrm>
              <a:off x="114406" y="175123"/>
              <a:ext cx="134104" cy="4334807"/>
              <a:chOff x="5432271" y="383100"/>
              <a:chExt cx="137854" cy="4456010"/>
            </a:xfrm>
          </p:grpSpPr>
          <p:grpSp>
            <p:nvGrpSpPr>
              <p:cNvPr id="242" name="Google Shape;242;p19"/>
              <p:cNvGrpSpPr/>
              <p:nvPr/>
            </p:nvGrpSpPr>
            <p:grpSpPr>
              <a:xfrm>
                <a:off x="5432271" y="383100"/>
                <a:ext cx="137854" cy="981668"/>
                <a:chOff x="5432271" y="383100"/>
                <a:chExt cx="137854" cy="981668"/>
              </a:xfrm>
            </p:grpSpPr>
            <p:sp>
              <p:nvSpPr>
                <p:cNvPr id="243" name="Google Shape;243;p19"/>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44" name="Google Shape;244;p19"/>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45" name="Google Shape;245;p19"/>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46" name="Google Shape;246;p19"/>
              <p:cNvGrpSpPr/>
              <p:nvPr/>
            </p:nvGrpSpPr>
            <p:grpSpPr>
              <a:xfrm>
                <a:off x="5432271" y="1678500"/>
                <a:ext cx="137854" cy="981668"/>
                <a:chOff x="5432271" y="383100"/>
                <a:chExt cx="137854" cy="981668"/>
              </a:xfrm>
            </p:grpSpPr>
            <p:sp>
              <p:nvSpPr>
                <p:cNvPr id="247" name="Google Shape;247;p19"/>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48" name="Google Shape;248;p19"/>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49" name="Google Shape;249;p19"/>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50" name="Google Shape;250;p19"/>
              <p:cNvGrpSpPr/>
              <p:nvPr/>
            </p:nvGrpSpPr>
            <p:grpSpPr>
              <a:xfrm>
                <a:off x="5432271" y="2973900"/>
                <a:ext cx="137854" cy="981668"/>
                <a:chOff x="5432271" y="383100"/>
                <a:chExt cx="137854" cy="981668"/>
              </a:xfrm>
            </p:grpSpPr>
            <p:sp>
              <p:nvSpPr>
                <p:cNvPr id="251" name="Google Shape;251;p19"/>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52" name="Google Shape;252;p19"/>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53" name="Google Shape;253;p19"/>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54" name="Google Shape;254;p19"/>
              <p:cNvGrpSpPr/>
              <p:nvPr/>
            </p:nvGrpSpPr>
            <p:grpSpPr>
              <a:xfrm>
                <a:off x="5432271" y="4269300"/>
                <a:ext cx="137854" cy="569810"/>
                <a:chOff x="5432271" y="383100"/>
                <a:chExt cx="137854" cy="569810"/>
              </a:xfrm>
            </p:grpSpPr>
            <p:sp>
              <p:nvSpPr>
                <p:cNvPr id="255" name="Google Shape;255;p19"/>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56" name="Google Shape;256;p19"/>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257" name="Google Shape;257;p19"/>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258" name="Google Shape;258;p19"/>
          <p:cNvSpPr txBox="1"/>
          <p:nvPr>
            <p:ph type="title"/>
          </p:nvPr>
        </p:nvSpPr>
        <p:spPr>
          <a:xfrm>
            <a:off x="87132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59" name="Google Shape;259;p19"/>
          <p:cNvSpPr txBox="1"/>
          <p:nvPr>
            <p:ph idx="2" type="title"/>
          </p:nvPr>
        </p:nvSpPr>
        <p:spPr>
          <a:xfrm>
            <a:off x="3587619"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60" name="Google Shape;260;p19"/>
          <p:cNvSpPr txBox="1"/>
          <p:nvPr>
            <p:ph idx="3" type="title"/>
          </p:nvPr>
        </p:nvSpPr>
        <p:spPr>
          <a:xfrm>
            <a:off x="617907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61" name="Google Shape;261;p19"/>
          <p:cNvSpPr/>
          <p:nvPr>
            <p:ph idx="4" type="pic"/>
          </p:nvPr>
        </p:nvSpPr>
        <p:spPr>
          <a:xfrm>
            <a:off x="895300" y="1487250"/>
            <a:ext cx="2264100" cy="2729700"/>
          </a:xfrm>
          <a:prstGeom prst="rect">
            <a:avLst/>
          </a:prstGeom>
          <a:noFill/>
          <a:ln>
            <a:noFill/>
          </a:ln>
        </p:spPr>
      </p:sp>
      <p:sp>
        <p:nvSpPr>
          <p:cNvPr id="262" name="Google Shape;262;p19"/>
          <p:cNvSpPr/>
          <p:nvPr>
            <p:ph idx="5" type="pic"/>
          </p:nvPr>
        </p:nvSpPr>
        <p:spPr>
          <a:xfrm>
            <a:off x="3605775" y="1487250"/>
            <a:ext cx="2264100" cy="2729700"/>
          </a:xfrm>
          <a:prstGeom prst="rect">
            <a:avLst/>
          </a:prstGeom>
          <a:noFill/>
          <a:ln>
            <a:noFill/>
          </a:ln>
        </p:spPr>
      </p:sp>
      <p:sp>
        <p:nvSpPr>
          <p:cNvPr id="263" name="Google Shape;263;p19"/>
          <p:cNvSpPr/>
          <p:nvPr>
            <p:ph idx="6" type="pic"/>
          </p:nvPr>
        </p:nvSpPr>
        <p:spPr>
          <a:xfrm>
            <a:off x="6197225" y="1487250"/>
            <a:ext cx="2264100" cy="2729700"/>
          </a:xfrm>
          <a:prstGeom prst="rect">
            <a:avLst/>
          </a:prstGeom>
          <a:noFill/>
          <a:ln>
            <a:noFill/>
          </a:ln>
        </p:spPr>
      </p:sp>
      <p:sp>
        <p:nvSpPr>
          <p:cNvPr id="264" name="Google Shape;264;p19"/>
          <p:cNvSpPr txBox="1"/>
          <p:nvPr>
            <p:ph idx="1" type="subTitle"/>
          </p:nvPr>
        </p:nvSpPr>
        <p:spPr>
          <a:xfrm>
            <a:off x="1187675" y="4299825"/>
            <a:ext cx="1667700" cy="22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19"/>
          <p:cNvSpPr txBox="1"/>
          <p:nvPr>
            <p:ph idx="7" type="subTitle"/>
          </p:nvPr>
        </p:nvSpPr>
        <p:spPr>
          <a:xfrm rot="-214117">
            <a:off x="3902250" y="4346193"/>
            <a:ext cx="1667634"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19"/>
          <p:cNvSpPr txBox="1"/>
          <p:nvPr>
            <p:ph idx="8" type="subTitle"/>
          </p:nvPr>
        </p:nvSpPr>
        <p:spPr>
          <a:xfrm rot="215969">
            <a:off x="6495540" y="4324572"/>
            <a:ext cx="1667690"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2130" name="Shape 2130"/>
        <p:cNvGrpSpPr/>
        <p:nvPr/>
      </p:nvGrpSpPr>
      <p:grpSpPr>
        <a:xfrm>
          <a:off x="0" y="0"/>
          <a:ext cx="0" cy="0"/>
          <a:chOff x="0" y="0"/>
          <a:chExt cx="0" cy="0"/>
        </a:xfrm>
      </p:grpSpPr>
      <p:pic>
        <p:nvPicPr>
          <p:cNvPr descr="Abstract background." id="2131" name="Google Shape;2131;p17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132" name="Google Shape;2132;p175"/>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133" name="Google Shape;2133;p175"/>
          <p:cNvSpPr/>
          <p:nvPr>
            <p:ph idx="2" type="pic"/>
          </p:nvPr>
        </p:nvSpPr>
        <p:spPr>
          <a:xfrm>
            <a:off x="0" y="2936025"/>
            <a:ext cx="9144000" cy="1344000"/>
          </a:xfrm>
          <a:prstGeom prst="rect">
            <a:avLst/>
          </a:prstGeom>
          <a:noFill/>
          <a:ln>
            <a:noFill/>
          </a:ln>
        </p:spPr>
      </p:sp>
      <p:sp>
        <p:nvSpPr>
          <p:cNvPr id="2134" name="Google Shape;2134;p175"/>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5" name="Google Shape;2135;p175"/>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6" name="Google Shape;2136;p17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2137" name="Shape 2137"/>
        <p:cNvGrpSpPr/>
        <p:nvPr/>
      </p:nvGrpSpPr>
      <p:grpSpPr>
        <a:xfrm>
          <a:off x="0" y="0"/>
          <a:ext cx="0" cy="0"/>
          <a:chOff x="0" y="0"/>
          <a:chExt cx="0" cy="0"/>
        </a:xfrm>
      </p:grpSpPr>
      <p:pic>
        <p:nvPicPr>
          <p:cNvPr descr="Abstract background." id="2138" name="Google Shape;2138;p176"/>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2139" name="Google Shape;2139;p176"/>
          <p:cNvSpPr/>
          <p:nvPr>
            <p:ph idx="2" type="pic"/>
          </p:nvPr>
        </p:nvSpPr>
        <p:spPr>
          <a:xfrm>
            <a:off x="4634650" y="7375"/>
            <a:ext cx="4509300" cy="5143500"/>
          </a:xfrm>
          <a:prstGeom prst="rect">
            <a:avLst/>
          </a:prstGeom>
          <a:noFill/>
          <a:ln>
            <a:noFill/>
          </a:ln>
        </p:spPr>
      </p:sp>
      <p:sp>
        <p:nvSpPr>
          <p:cNvPr id="2140" name="Google Shape;2140;p176"/>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141" name="Google Shape;2141;p17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42" name="Google Shape;2142;p176"/>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2143" name="Shape 2143"/>
        <p:cNvGrpSpPr/>
        <p:nvPr/>
      </p:nvGrpSpPr>
      <p:grpSpPr>
        <a:xfrm>
          <a:off x="0" y="0"/>
          <a:ext cx="0" cy="0"/>
          <a:chOff x="0" y="0"/>
          <a:chExt cx="0" cy="0"/>
        </a:xfrm>
      </p:grpSpPr>
      <p:pic>
        <p:nvPicPr>
          <p:cNvPr descr="Abstract background." id="2144" name="Google Shape;2144;p177"/>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145" name="Google Shape;2145;p17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146" name="Google Shape;2146;p177"/>
          <p:cNvSpPr/>
          <p:nvPr>
            <p:ph idx="2" type="pic"/>
          </p:nvPr>
        </p:nvSpPr>
        <p:spPr>
          <a:xfrm>
            <a:off x="0" y="3520300"/>
            <a:ext cx="9144000" cy="1623300"/>
          </a:xfrm>
          <a:prstGeom prst="rect">
            <a:avLst/>
          </a:prstGeom>
          <a:noFill/>
          <a:ln>
            <a:noFill/>
          </a:ln>
        </p:spPr>
      </p:sp>
      <p:sp>
        <p:nvSpPr>
          <p:cNvPr id="2147" name="Google Shape;2147;p177"/>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148" name="Google Shape;2148;p17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49" name="Google Shape;2149;p17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2150" name="Shape 2150"/>
        <p:cNvGrpSpPr/>
        <p:nvPr/>
      </p:nvGrpSpPr>
      <p:grpSpPr>
        <a:xfrm>
          <a:off x="0" y="0"/>
          <a:ext cx="0" cy="0"/>
          <a:chOff x="0" y="0"/>
          <a:chExt cx="0" cy="0"/>
        </a:xfrm>
      </p:grpSpPr>
      <p:pic>
        <p:nvPicPr>
          <p:cNvPr descr="Abstract background." id="2151" name="Google Shape;2151;p178"/>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2152" name="Google Shape;2152;p178"/>
          <p:cNvSpPr/>
          <p:nvPr>
            <p:ph idx="2" type="pic"/>
          </p:nvPr>
        </p:nvSpPr>
        <p:spPr>
          <a:xfrm>
            <a:off x="367725" y="2396400"/>
            <a:ext cx="230400" cy="230400"/>
          </a:xfrm>
          <a:prstGeom prst="ellipse">
            <a:avLst/>
          </a:prstGeom>
          <a:noFill/>
          <a:ln>
            <a:noFill/>
          </a:ln>
        </p:spPr>
      </p:sp>
      <p:sp>
        <p:nvSpPr>
          <p:cNvPr id="2153" name="Google Shape;2153;p178"/>
          <p:cNvSpPr/>
          <p:nvPr>
            <p:ph idx="3" type="pic"/>
          </p:nvPr>
        </p:nvSpPr>
        <p:spPr>
          <a:xfrm>
            <a:off x="2375900" y="2396400"/>
            <a:ext cx="230400" cy="230400"/>
          </a:xfrm>
          <a:prstGeom prst="ellipse">
            <a:avLst/>
          </a:prstGeom>
          <a:noFill/>
          <a:ln>
            <a:noFill/>
          </a:ln>
        </p:spPr>
      </p:sp>
      <p:sp>
        <p:nvSpPr>
          <p:cNvPr id="2154" name="Google Shape;2154;p178"/>
          <p:cNvSpPr/>
          <p:nvPr>
            <p:ph idx="4" type="pic"/>
          </p:nvPr>
        </p:nvSpPr>
        <p:spPr>
          <a:xfrm>
            <a:off x="4510975" y="2396400"/>
            <a:ext cx="230400" cy="230400"/>
          </a:xfrm>
          <a:prstGeom prst="ellipse">
            <a:avLst/>
          </a:prstGeom>
          <a:noFill/>
          <a:ln>
            <a:noFill/>
          </a:ln>
        </p:spPr>
      </p:sp>
      <p:sp>
        <p:nvSpPr>
          <p:cNvPr id="2155" name="Google Shape;2155;p178"/>
          <p:cNvSpPr/>
          <p:nvPr>
            <p:ph idx="5" type="pic"/>
          </p:nvPr>
        </p:nvSpPr>
        <p:spPr>
          <a:xfrm>
            <a:off x="6646050" y="2396400"/>
            <a:ext cx="230400" cy="230400"/>
          </a:xfrm>
          <a:prstGeom prst="ellipse">
            <a:avLst/>
          </a:prstGeom>
          <a:noFill/>
          <a:ln>
            <a:noFill/>
          </a:ln>
        </p:spPr>
      </p:sp>
      <p:sp>
        <p:nvSpPr>
          <p:cNvPr id="2156" name="Google Shape;2156;p178"/>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7" name="Google Shape;2157;p178"/>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2158" name="Google Shape;2158;p178"/>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59" name="Google Shape;2159;p17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0" name="Google Shape;2160;p178"/>
          <p:cNvCxnSpPr>
            <a:stCxn id="2161" idx="6"/>
            <a:endCxn id="2162"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2161" name="Google Shape;2161;p178"/>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8"/>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8"/>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8"/>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5" name="Google Shape;2165;p178"/>
          <p:cNvCxnSpPr>
            <a:stCxn id="2166"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2167" name="Google Shape;2167;p178"/>
          <p:cNvCxnSpPr>
            <a:endCxn id="2168"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2169" name="Google Shape;2169;p178"/>
          <p:cNvCxnSpPr>
            <a:stCxn id="2155"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2170" name="Google Shape;2170;p178"/>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1" name="Google Shape;2171;p178"/>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2" name="Google Shape;2172;p178"/>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3" name="Google Shape;2173;p178"/>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4" name="Google Shape;2174;p178"/>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5" name="Google Shape;2175;p178"/>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6" name="Google Shape;2176;p178"/>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7" name="Google Shape;2177;p17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2178" name="Shape 2178"/>
        <p:cNvGrpSpPr/>
        <p:nvPr/>
      </p:nvGrpSpPr>
      <p:grpSpPr>
        <a:xfrm>
          <a:off x="0" y="0"/>
          <a:ext cx="0" cy="0"/>
          <a:chOff x="0" y="0"/>
          <a:chExt cx="0" cy="0"/>
        </a:xfrm>
      </p:grpSpPr>
      <p:pic>
        <p:nvPicPr>
          <p:cNvPr descr="Abstract background." id="2179" name="Google Shape;2179;p179"/>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2180" name="Google Shape;2180;p179"/>
          <p:cNvSpPr/>
          <p:nvPr>
            <p:ph idx="2" type="pic"/>
          </p:nvPr>
        </p:nvSpPr>
        <p:spPr>
          <a:xfrm>
            <a:off x="0" y="0"/>
            <a:ext cx="2286000" cy="2571900"/>
          </a:xfrm>
          <a:prstGeom prst="rect">
            <a:avLst/>
          </a:prstGeom>
          <a:noFill/>
          <a:ln>
            <a:noFill/>
          </a:ln>
        </p:spPr>
      </p:sp>
      <p:sp>
        <p:nvSpPr>
          <p:cNvPr id="2181" name="Google Shape;2181;p179"/>
          <p:cNvSpPr/>
          <p:nvPr>
            <p:ph idx="3" type="pic"/>
          </p:nvPr>
        </p:nvSpPr>
        <p:spPr>
          <a:xfrm>
            <a:off x="2286000" y="0"/>
            <a:ext cx="2286000" cy="2571900"/>
          </a:xfrm>
          <a:prstGeom prst="rect">
            <a:avLst/>
          </a:prstGeom>
          <a:noFill/>
          <a:ln>
            <a:noFill/>
          </a:ln>
        </p:spPr>
      </p:sp>
      <p:sp>
        <p:nvSpPr>
          <p:cNvPr id="2182" name="Google Shape;2182;p179"/>
          <p:cNvSpPr/>
          <p:nvPr>
            <p:ph idx="4" type="pic"/>
          </p:nvPr>
        </p:nvSpPr>
        <p:spPr>
          <a:xfrm>
            <a:off x="4572000" y="0"/>
            <a:ext cx="2286000" cy="2571900"/>
          </a:xfrm>
          <a:prstGeom prst="rect">
            <a:avLst/>
          </a:prstGeom>
          <a:noFill/>
          <a:ln>
            <a:noFill/>
          </a:ln>
        </p:spPr>
      </p:sp>
      <p:sp>
        <p:nvSpPr>
          <p:cNvPr id="2183" name="Google Shape;2183;p179"/>
          <p:cNvSpPr/>
          <p:nvPr>
            <p:ph idx="5" type="pic"/>
          </p:nvPr>
        </p:nvSpPr>
        <p:spPr>
          <a:xfrm>
            <a:off x="6858000" y="0"/>
            <a:ext cx="2286000" cy="2571900"/>
          </a:xfrm>
          <a:prstGeom prst="rect">
            <a:avLst/>
          </a:prstGeom>
          <a:noFill/>
          <a:ln>
            <a:noFill/>
          </a:ln>
        </p:spPr>
      </p:sp>
      <p:sp>
        <p:nvSpPr>
          <p:cNvPr id="2184" name="Google Shape;2184;p179"/>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5" name="Google Shape;2185;p179"/>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86" name="Google Shape;2186;p179"/>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7" name="Google Shape;2187;p179"/>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88" name="Google Shape;2188;p179"/>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9" name="Google Shape;2189;p179"/>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90" name="Google Shape;2190;p179"/>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1" name="Google Shape;2191;p179"/>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2192" name="Shape 2192"/>
        <p:cNvGrpSpPr/>
        <p:nvPr/>
      </p:nvGrpSpPr>
      <p:grpSpPr>
        <a:xfrm>
          <a:off x="0" y="0"/>
          <a:ext cx="0" cy="0"/>
          <a:chOff x="0" y="0"/>
          <a:chExt cx="0" cy="0"/>
        </a:xfrm>
      </p:grpSpPr>
      <p:pic>
        <p:nvPicPr>
          <p:cNvPr descr="Abstract background." id="2193" name="Google Shape;2193;p180"/>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194" name="Google Shape;2194;p180"/>
          <p:cNvSpPr/>
          <p:nvPr>
            <p:ph idx="2" type="pic"/>
          </p:nvPr>
        </p:nvSpPr>
        <p:spPr>
          <a:xfrm>
            <a:off x="0" y="3517475"/>
            <a:ext cx="9144000" cy="1647900"/>
          </a:xfrm>
          <a:prstGeom prst="rect">
            <a:avLst/>
          </a:prstGeom>
          <a:noFill/>
          <a:ln>
            <a:noFill/>
          </a:ln>
        </p:spPr>
      </p:sp>
      <p:sp>
        <p:nvSpPr>
          <p:cNvPr id="2195" name="Google Shape;2195;p180"/>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2196" name="Google Shape;2196;p180"/>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97" name="Google Shape;2197;p18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98" name="Google Shape;2198;p180"/>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199" name="Google Shape;2199;p18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00" name="Google Shape;2200;p18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201" name="Shape 2201"/>
        <p:cNvGrpSpPr/>
        <p:nvPr/>
      </p:nvGrpSpPr>
      <p:grpSpPr>
        <a:xfrm>
          <a:off x="0" y="0"/>
          <a:ext cx="0" cy="0"/>
          <a:chOff x="0" y="0"/>
          <a:chExt cx="0" cy="0"/>
        </a:xfrm>
      </p:grpSpPr>
      <p:pic>
        <p:nvPicPr>
          <p:cNvPr descr="Abstract background." id="2202" name="Google Shape;2202;p18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203" name="Google Shape;2203;p181"/>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1"/>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1"/>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06" name="Google Shape;2206;p18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07" name="Google Shape;2207;p181"/>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208" name="Google Shape;2208;p181"/>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209" name="Google Shape;2209;p18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210" name="Shape 2210"/>
        <p:cNvGrpSpPr/>
        <p:nvPr/>
      </p:nvGrpSpPr>
      <p:grpSpPr>
        <a:xfrm>
          <a:off x="0" y="0"/>
          <a:ext cx="0" cy="0"/>
          <a:chOff x="0" y="0"/>
          <a:chExt cx="0" cy="0"/>
        </a:xfrm>
      </p:grpSpPr>
      <p:pic>
        <p:nvPicPr>
          <p:cNvPr descr="Abstract background." id="2211" name="Google Shape;2211;p182"/>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212" name="Google Shape;2212;p182"/>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3" name="Google Shape;2213;p182"/>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4" name="Google Shape;2214;p182"/>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215" name="Google Shape;2215;p182"/>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16" name="Google Shape;2216;p182"/>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17" name="Google Shape;2217;p182"/>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218" name="Shape 2218"/>
        <p:cNvGrpSpPr/>
        <p:nvPr/>
      </p:nvGrpSpPr>
      <p:grpSpPr>
        <a:xfrm>
          <a:off x="0" y="0"/>
          <a:ext cx="0" cy="0"/>
          <a:chOff x="0" y="0"/>
          <a:chExt cx="0" cy="0"/>
        </a:xfrm>
      </p:grpSpPr>
      <p:pic>
        <p:nvPicPr>
          <p:cNvPr descr="Abstract background." id="2219" name="Google Shape;2219;p18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220" name="Google Shape;2220;p183"/>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3"/>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83"/>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83"/>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4" name="Google Shape;2224;p183"/>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5" name="Google Shape;2225;p183"/>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6" name="Google Shape;2226;p183"/>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227" name="Google Shape;2227;p183"/>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228" name="Google Shape;2228;p183"/>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29" name="Google Shape;2229;p18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30" name="Google Shape;2230;p18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231" name="Shape 2231"/>
        <p:cNvGrpSpPr/>
        <p:nvPr/>
      </p:nvGrpSpPr>
      <p:grpSpPr>
        <a:xfrm>
          <a:off x="0" y="0"/>
          <a:ext cx="0" cy="0"/>
          <a:chOff x="0" y="0"/>
          <a:chExt cx="0" cy="0"/>
        </a:xfrm>
      </p:grpSpPr>
      <p:pic>
        <p:nvPicPr>
          <p:cNvPr descr="Abstract background." id="2232" name="Google Shape;2232;p184"/>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233" name="Google Shape;2233;p184"/>
          <p:cNvSpPr/>
          <p:nvPr>
            <p:ph idx="2" type="pic"/>
          </p:nvPr>
        </p:nvSpPr>
        <p:spPr>
          <a:xfrm>
            <a:off x="6794500" y="0"/>
            <a:ext cx="2349600" cy="5143500"/>
          </a:xfrm>
          <a:prstGeom prst="rect">
            <a:avLst/>
          </a:prstGeom>
          <a:noFill/>
          <a:ln>
            <a:noFill/>
          </a:ln>
        </p:spPr>
      </p:sp>
      <p:sp>
        <p:nvSpPr>
          <p:cNvPr id="2234" name="Google Shape;2234;p184"/>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235" name="Google Shape;2235;p184"/>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6" name="Google Shape;2236;p184"/>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BLANK_1_1_1_1_1_1_1_1_1_1_1_1">
    <p:bg>
      <p:bgPr>
        <a:solidFill>
          <a:schemeClr val="lt1"/>
        </a:solidFill>
      </p:bgPr>
    </p:bg>
    <p:spTree>
      <p:nvGrpSpPr>
        <p:cNvPr id="267" name="Shape 267"/>
        <p:cNvGrpSpPr/>
        <p:nvPr/>
      </p:nvGrpSpPr>
      <p:grpSpPr>
        <a:xfrm>
          <a:off x="0" y="0"/>
          <a:ext cx="0" cy="0"/>
          <a:chOff x="0" y="0"/>
          <a:chExt cx="0" cy="0"/>
        </a:xfrm>
      </p:grpSpPr>
      <p:sp>
        <p:nvSpPr>
          <p:cNvPr id="268" name="Google Shape;268;p20"/>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69" name="Google Shape;269;p20"/>
          <p:cNvSpPr/>
          <p:nvPr>
            <p:ph idx="2" type="pic"/>
          </p:nvPr>
        </p:nvSpPr>
        <p:spPr>
          <a:xfrm>
            <a:off x="2050" y="2050"/>
            <a:ext cx="4778400" cy="5143500"/>
          </a:xfrm>
          <a:prstGeom prst="rect">
            <a:avLst/>
          </a:prstGeom>
          <a:noFill/>
          <a:ln>
            <a:noFill/>
          </a:ln>
        </p:spPr>
      </p:sp>
      <p:sp>
        <p:nvSpPr>
          <p:cNvPr id="270" name="Google Shape;270;p20"/>
          <p:cNvSpPr/>
          <p:nvPr/>
        </p:nvSpPr>
        <p:spPr>
          <a:xfrm rot="134178">
            <a:off x="5002593" y="293901"/>
            <a:ext cx="3782581" cy="4555675"/>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1" name="Google Shape;271;p20"/>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72" name="Google Shape;272;p20"/>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273" name="Google Shape;273;p20"/>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237" name="Shape 2237"/>
        <p:cNvGrpSpPr/>
        <p:nvPr/>
      </p:nvGrpSpPr>
      <p:grpSpPr>
        <a:xfrm>
          <a:off x="0" y="0"/>
          <a:ext cx="0" cy="0"/>
          <a:chOff x="0" y="0"/>
          <a:chExt cx="0" cy="0"/>
        </a:xfrm>
      </p:grpSpPr>
      <p:pic>
        <p:nvPicPr>
          <p:cNvPr descr="Abstract background." id="2238" name="Google Shape;2238;p18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39" name="Google Shape;2239;p185"/>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40" name="Google Shape;2240;p185"/>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1" name="Google Shape;2241;p185"/>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242" name="Google Shape;2242;p185"/>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243" name="Google Shape;2243;p185"/>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44" name="Google Shape;2244;p18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45" name="Google Shape;2245;p185"/>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46" name="Google Shape;2246;p185"/>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7" name="Google Shape;2247;p185"/>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48" name="Google Shape;2248;p185"/>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9" name="Google Shape;2249;p185"/>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50" name="Google Shape;2250;p185"/>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1" name="Google Shape;2251;p18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252" name="Shape 2252"/>
        <p:cNvGrpSpPr/>
        <p:nvPr/>
      </p:nvGrpSpPr>
      <p:grpSpPr>
        <a:xfrm>
          <a:off x="0" y="0"/>
          <a:ext cx="0" cy="0"/>
          <a:chOff x="0" y="0"/>
          <a:chExt cx="0" cy="0"/>
        </a:xfrm>
      </p:grpSpPr>
      <p:pic>
        <p:nvPicPr>
          <p:cNvPr descr="Abstract background." id="2253" name="Google Shape;2253;p186"/>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254" name="Google Shape;2254;p186"/>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55" name="Google Shape;2255;p186"/>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2256" name="Google Shape;2256;p186"/>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57" name="Google Shape;2257;p186"/>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58" name="Google Shape;2258;p186"/>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59" name="Google Shape;2259;p186"/>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60" name="Google Shape;2260;p186"/>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61" name="Google Shape;2261;p186"/>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62" name="Google Shape;2262;p186"/>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63" name="Google Shape;2263;p186"/>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264" name="Google Shape;2264;p186"/>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5" name="Google Shape;2265;p18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266" name="Google Shape;2266;p18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2267" name="Shape 2267"/>
        <p:cNvGrpSpPr/>
        <p:nvPr/>
      </p:nvGrpSpPr>
      <p:grpSpPr>
        <a:xfrm>
          <a:off x="0" y="0"/>
          <a:ext cx="0" cy="0"/>
          <a:chOff x="0" y="0"/>
          <a:chExt cx="0" cy="0"/>
        </a:xfrm>
      </p:grpSpPr>
      <p:pic>
        <p:nvPicPr>
          <p:cNvPr descr="Abstract background." id="2268" name="Google Shape;2268;p187"/>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269" name="Google Shape;2269;p18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70" name="Google Shape;2270;p18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71" name="Google Shape;2271;p187"/>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2272" name="Google Shape;2272;p187"/>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2273" name="Google Shape;2273;p18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2274" name="Shape 2274"/>
        <p:cNvGrpSpPr/>
        <p:nvPr/>
      </p:nvGrpSpPr>
      <p:grpSpPr>
        <a:xfrm>
          <a:off x="0" y="0"/>
          <a:ext cx="0" cy="0"/>
          <a:chOff x="0" y="0"/>
          <a:chExt cx="0" cy="0"/>
        </a:xfrm>
      </p:grpSpPr>
      <p:pic>
        <p:nvPicPr>
          <p:cNvPr descr="Abstract background." id="2275" name="Google Shape;2275;p18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276" name="Google Shape;2276;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77" name="Google Shape;2277;p188"/>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278" name="Google Shape;2278;p188"/>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2279" name="Google Shape;2279;p18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80" name="Google Shape;2280;p188"/>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18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2282" name="Shape 2282"/>
        <p:cNvGrpSpPr/>
        <p:nvPr/>
      </p:nvGrpSpPr>
      <p:grpSpPr>
        <a:xfrm>
          <a:off x="0" y="0"/>
          <a:ext cx="0" cy="0"/>
          <a:chOff x="0" y="0"/>
          <a:chExt cx="0" cy="0"/>
        </a:xfrm>
      </p:grpSpPr>
      <p:pic>
        <p:nvPicPr>
          <p:cNvPr descr="Abstract background." id="2283" name="Google Shape;2283;p189"/>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284" name="Google Shape;2284;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5" name="Google Shape;2285;p189"/>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286" name="Google Shape;2286;p18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87" name="Google Shape;2287;p189"/>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88" name="Google Shape;2288;p18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289" name="Google Shape;2289;p189"/>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290" name="Google Shape;2290;p189"/>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2291" name="Shape 2291"/>
        <p:cNvGrpSpPr/>
        <p:nvPr/>
      </p:nvGrpSpPr>
      <p:grpSpPr>
        <a:xfrm>
          <a:off x="0" y="0"/>
          <a:ext cx="0" cy="0"/>
          <a:chOff x="0" y="0"/>
          <a:chExt cx="0" cy="0"/>
        </a:xfrm>
      </p:grpSpPr>
      <p:pic>
        <p:nvPicPr>
          <p:cNvPr descr="Abstract background." id="2292" name="Google Shape;2292;p19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293" name="Google Shape;2293;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4" name="Google Shape;2294;p190"/>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90"/>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2296" name="Google Shape;2296;p190"/>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297" name="Google Shape;2297;p190"/>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98" name="Google Shape;2298;p19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299" name="Google Shape;2299;p190"/>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type="title">
  <p:cSld name="TITLE">
    <p:spTree>
      <p:nvGrpSpPr>
        <p:cNvPr id="2304" name="Shape 2304"/>
        <p:cNvGrpSpPr/>
        <p:nvPr/>
      </p:nvGrpSpPr>
      <p:grpSpPr>
        <a:xfrm>
          <a:off x="0" y="0"/>
          <a:ext cx="0" cy="0"/>
          <a:chOff x="0" y="0"/>
          <a:chExt cx="0" cy="0"/>
        </a:xfrm>
      </p:grpSpPr>
      <p:sp>
        <p:nvSpPr>
          <p:cNvPr id="2305" name="Google Shape;2305;p19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06" name="Google Shape;2306;p192"/>
          <p:cNvSpPr txBox="1"/>
          <p:nvPr>
            <p:ph type="title"/>
          </p:nvPr>
        </p:nvSpPr>
        <p:spPr>
          <a:xfrm>
            <a:off x="342900" y="452925"/>
            <a:ext cx="3544800" cy="4116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07" name="Google Shape;2307;p192"/>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08" name="Google Shape;2308;p19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09" name="Shape 2309"/>
        <p:cNvGrpSpPr/>
        <p:nvPr/>
      </p:nvGrpSpPr>
      <p:grpSpPr>
        <a:xfrm>
          <a:off x="0" y="0"/>
          <a:ext cx="0" cy="0"/>
          <a:chOff x="0" y="0"/>
          <a:chExt cx="0" cy="0"/>
        </a:xfrm>
      </p:grpSpPr>
      <p:sp>
        <p:nvSpPr>
          <p:cNvPr id="2310" name="Google Shape;2310;p19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11" name="Google Shape;2311;p19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12" name="Google Shape;2312;p19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313" name="Shape 2313"/>
        <p:cNvGrpSpPr/>
        <p:nvPr/>
      </p:nvGrpSpPr>
      <p:grpSpPr>
        <a:xfrm>
          <a:off x="0" y="0"/>
          <a:ext cx="0" cy="0"/>
          <a:chOff x="0" y="0"/>
          <a:chExt cx="0" cy="0"/>
        </a:xfrm>
      </p:grpSpPr>
      <p:sp>
        <p:nvSpPr>
          <p:cNvPr id="2314" name="Google Shape;2314;p1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9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316" name="Google Shape;2316;p19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317" name="Google Shape;2317;p19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500"/>
              </a:spcBef>
              <a:spcAft>
                <a:spcPts val="0"/>
              </a:spcAft>
              <a:buClr>
                <a:schemeClr val="accent1"/>
              </a:buClr>
              <a:buSzPts val="1200"/>
              <a:buChar char="○"/>
              <a:defRPr>
                <a:solidFill>
                  <a:schemeClr val="accent1"/>
                </a:solidFill>
              </a:defRPr>
            </a:lvl2pPr>
            <a:lvl3pPr indent="-304800" lvl="2" marL="1371600">
              <a:spcBef>
                <a:spcPts val="500"/>
              </a:spcBef>
              <a:spcAft>
                <a:spcPts val="0"/>
              </a:spcAft>
              <a:buClr>
                <a:schemeClr val="accent1"/>
              </a:buClr>
              <a:buSzPts val="1200"/>
              <a:buChar char="■"/>
              <a:defRPr>
                <a:solidFill>
                  <a:schemeClr val="accent1"/>
                </a:solidFill>
              </a:defRPr>
            </a:lvl3pPr>
            <a:lvl4pPr indent="-304800" lvl="3" marL="1828800">
              <a:spcBef>
                <a:spcPts val="500"/>
              </a:spcBef>
              <a:spcAft>
                <a:spcPts val="0"/>
              </a:spcAft>
              <a:buClr>
                <a:schemeClr val="accent1"/>
              </a:buClr>
              <a:buSzPts val="1200"/>
              <a:buChar char="●"/>
              <a:defRPr>
                <a:solidFill>
                  <a:schemeClr val="accent1"/>
                </a:solidFill>
              </a:defRPr>
            </a:lvl4pPr>
            <a:lvl5pPr indent="-304800" lvl="4" marL="2286000">
              <a:spcBef>
                <a:spcPts val="500"/>
              </a:spcBef>
              <a:spcAft>
                <a:spcPts val="0"/>
              </a:spcAft>
              <a:buClr>
                <a:schemeClr val="accent1"/>
              </a:buClr>
              <a:buSzPts val="1200"/>
              <a:buChar char="○"/>
              <a:defRPr>
                <a:solidFill>
                  <a:schemeClr val="accent1"/>
                </a:solidFill>
              </a:defRPr>
            </a:lvl5pPr>
            <a:lvl6pPr indent="-304800" lvl="5" marL="2743200">
              <a:spcBef>
                <a:spcPts val="500"/>
              </a:spcBef>
              <a:spcAft>
                <a:spcPts val="0"/>
              </a:spcAft>
              <a:buClr>
                <a:schemeClr val="accent1"/>
              </a:buClr>
              <a:buSzPts val="1200"/>
              <a:buChar char="■"/>
              <a:defRPr>
                <a:solidFill>
                  <a:schemeClr val="accent1"/>
                </a:solidFill>
              </a:defRPr>
            </a:lvl6pPr>
            <a:lvl7pPr indent="-304800" lvl="6" marL="3200400">
              <a:spcBef>
                <a:spcPts val="500"/>
              </a:spcBef>
              <a:spcAft>
                <a:spcPts val="0"/>
              </a:spcAft>
              <a:buClr>
                <a:schemeClr val="accent1"/>
              </a:buClr>
              <a:buSzPts val="1200"/>
              <a:buChar char="●"/>
              <a:defRPr>
                <a:solidFill>
                  <a:schemeClr val="accent1"/>
                </a:solidFill>
              </a:defRPr>
            </a:lvl7pPr>
            <a:lvl8pPr indent="-304800" lvl="7" marL="3657600">
              <a:spcBef>
                <a:spcPts val="500"/>
              </a:spcBef>
              <a:spcAft>
                <a:spcPts val="0"/>
              </a:spcAft>
              <a:buClr>
                <a:schemeClr val="accent1"/>
              </a:buClr>
              <a:buSzPts val="1200"/>
              <a:buChar char="○"/>
              <a:defRPr>
                <a:solidFill>
                  <a:schemeClr val="accent1"/>
                </a:solidFill>
              </a:defRPr>
            </a:lvl8pPr>
            <a:lvl9pPr indent="-304800" lvl="8" marL="4114800">
              <a:spcBef>
                <a:spcPts val="500"/>
              </a:spcBef>
              <a:spcAft>
                <a:spcPts val="500"/>
              </a:spcAft>
              <a:buClr>
                <a:schemeClr val="accent1"/>
              </a:buClr>
              <a:buSzPts val="1200"/>
              <a:buChar char="■"/>
              <a:defRPr>
                <a:solidFill>
                  <a:schemeClr val="accent1"/>
                </a:solidFill>
              </a:defRPr>
            </a:lvl9pPr>
          </a:lstStyle>
          <a:p/>
        </p:txBody>
      </p:sp>
      <p:sp>
        <p:nvSpPr>
          <p:cNvPr id="2318" name="Google Shape;2318;p19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
    <p:spTree>
      <p:nvGrpSpPr>
        <p:cNvPr id="2319" name="Shape 2319"/>
        <p:cNvGrpSpPr/>
        <p:nvPr/>
      </p:nvGrpSpPr>
      <p:grpSpPr>
        <a:xfrm>
          <a:off x="0" y="0"/>
          <a:ext cx="0" cy="0"/>
          <a:chOff x="0" y="0"/>
          <a:chExt cx="0" cy="0"/>
        </a:xfrm>
      </p:grpSpPr>
      <p:sp>
        <p:nvSpPr>
          <p:cNvPr id="2320" name="Google Shape;2320;p195"/>
          <p:cNvSpPr txBox="1"/>
          <p:nvPr>
            <p:ph type="title"/>
          </p:nvPr>
        </p:nvSpPr>
        <p:spPr>
          <a:xfrm>
            <a:off x="342900" y="452925"/>
            <a:ext cx="3544800" cy="4116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21" name="Google Shape;2321;p195"/>
          <p:cNvSpPr/>
          <p:nvPr/>
        </p:nvSpPr>
        <p:spPr>
          <a:xfrm>
            <a:off x="4797600" y="685800"/>
            <a:ext cx="3432000" cy="343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322" name="Google Shape;2322;p195"/>
          <p:cNvSpPr/>
          <p:nvPr>
            <p:ph idx="2" type="pic"/>
          </p:nvPr>
        </p:nvSpPr>
        <p:spPr>
          <a:xfrm>
            <a:off x="4582800" y="1099500"/>
            <a:ext cx="3233100" cy="3233100"/>
          </a:xfrm>
          <a:prstGeom prst="rect">
            <a:avLst/>
          </a:prstGeom>
          <a:noFill/>
          <a:ln>
            <a:noFill/>
          </a:ln>
        </p:spPr>
      </p:sp>
      <p:sp>
        <p:nvSpPr>
          <p:cNvPr id="2323" name="Google Shape;2323;p19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24" name="Google Shape;2324;p19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BLANK_1_1_1_1_1_1_1_1_1_1_1_1_2_1">
    <p:bg>
      <p:bgPr>
        <a:solidFill>
          <a:schemeClr val="lt1"/>
        </a:solidFill>
      </p:bgPr>
    </p:bg>
    <p:spTree>
      <p:nvGrpSpPr>
        <p:cNvPr id="274" name="Shape 274"/>
        <p:cNvGrpSpPr/>
        <p:nvPr/>
      </p:nvGrpSpPr>
      <p:grpSpPr>
        <a:xfrm>
          <a:off x="0" y="0"/>
          <a:ext cx="0" cy="0"/>
          <a:chOff x="0" y="0"/>
          <a:chExt cx="0" cy="0"/>
        </a:xfrm>
      </p:grpSpPr>
      <p:sp>
        <p:nvSpPr>
          <p:cNvPr id="275" name="Google Shape;275;p21"/>
          <p:cNvSpPr/>
          <p:nvPr/>
        </p:nvSpPr>
        <p:spPr>
          <a:xfrm rot="482751">
            <a:off x="407815" y="419618"/>
            <a:ext cx="3577314" cy="430840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6" name="Google Shape;276;p21"/>
          <p:cNvSpPr/>
          <p:nvPr>
            <p:ph idx="2" type="pic"/>
          </p:nvPr>
        </p:nvSpPr>
        <p:spPr>
          <a:xfrm>
            <a:off x="4372975" y="2050"/>
            <a:ext cx="4778400" cy="5143500"/>
          </a:xfrm>
          <a:prstGeom prst="rect">
            <a:avLst/>
          </a:prstGeom>
          <a:noFill/>
          <a:ln>
            <a:noFill/>
          </a:ln>
        </p:spPr>
      </p:sp>
      <p:sp>
        <p:nvSpPr>
          <p:cNvPr id="277" name="Google Shape;277;p21"/>
          <p:cNvSpPr/>
          <p:nvPr/>
        </p:nvSpPr>
        <p:spPr>
          <a:xfrm rot="-98716">
            <a:off x="327421" y="293858"/>
            <a:ext cx="3782459" cy="455587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8" name="Google Shape;278;p21"/>
          <p:cNvSpPr txBox="1"/>
          <p:nvPr>
            <p:ph type="title"/>
          </p:nvPr>
        </p:nvSpPr>
        <p:spPr>
          <a:xfrm rot="-108624">
            <a:off x="673475" y="530154"/>
            <a:ext cx="3038717" cy="61381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79" name="Google Shape;279;p21"/>
          <p:cNvSpPr txBox="1"/>
          <p:nvPr>
            <p:ph idx="1" type="body"/>
          </p:nvPr>
        </p:nvSpPr>
        <p:spPr>
          <a:xfrm flipH="1" rot="-131721">
            <a:off x="577990" y="3865770"/>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1_1">
    <p:spTree>
      <p:nvGrpSpPr>
        <p:cNvPr id="2325" name="Shape 2325"/>
        <p:cNvGrpSpPr/>
        <p:nvPr/>
      </p:nvGrpSpPr>
      <p:grpSpPr>
        <a:xfrm>
          <a:off x="0" y="0"/>
          <a:ext cx="0" cy="0"/>
          <a:chOff x="0" y="0"/>
          <a:chExt cx="0" cy="0"/>
        </a:xfrm>
      </p:grpSpPr>
      <p:sp>
        <p:nvSpPr>
          <p:cNvPr id="2326" name="Google Shape;2326;p196"/>
          <p:cNvSpPr/>
          <p:nvPr/>
        </p:nvSpPr>
        <p:spPr>
          <a:xfrm>
            <a:off x="4797600" y="685800"/>
            <a:ext cx="3432000" cy="343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327" name="Google Shape;2327;p196"/>
          <p:cNvSpPr/>
          <p:nvPr>
            <p:ph idx="2" type="pic"/>
          </p:nvPr>
        </p:nvSpPr>
        <p:spPr>
          <a:xfrm>
            <a:off x="4582800" y="1099500"/>
            <a:ext cx="3233100" cy="3233100"/>
          </a:xfrm>
          <a:prstGeom prst="rect">
            <a:avLst/>
          </a:prstGeom>
          <a:noFill/>
          <a:ln>
            <a:noFill/>
          </a:ln>
        </p:spPr>
      </p:sp>
      <p:sp>
        <p:nvSpPr>
          <p:cNvPr id="2328" name="Google Shape;2328;p196"/>
          <p:cNvSpPr txBox="1"/>
          <p:nvPr>
            <p:ph idx="1" type="body"/>
          </p:nvPr>
        </p:nvSpPr>
        <p:spPr>
          <a:xfrm>
            <a:off x="342975" y="2630575"/>
            <a:ext cx="3752700" cy="193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29" name="Google Shape;2329;p196"/>
          <p:cNvSpPr txBox="1"/>
          <p:nvPr>
            <p:ph type="title"/>
          </p:nvPr>
        </p:nvSpPr>
        <p:spPr>
          <a:xfrm>
            <a:off x="342900" y="452925"/>
            <a:ext cx="3752700" cy="2051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30" name="Google Shape;2330;p19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31" name="Google Shape;2331;p19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2332" name="Shape 2332"/>
        <p:cNvGrpSpPr/>
        <p:nvPr/>
      </p:nvGrpSpPr>
      <p:grpSpPr>
        <a:xfrm>
          <a:off x="0" y="0"/>
          <a:ext cx="0" cy="0"/>
          <a:chOff x="0" y="0"/>
          <a:chExt cx="0" cy="0"/>
        </a:xfrm>
      </p:grpSpPr>
      <p:sp>
        <p:nvSpPr>
          <p:cNvPr id="2333" name="Google Shape;2333;p197"/>
          <p:cNvSpPr txBox="1"/>
          <p:nvPr>
            <p:ph idx="1" type="subTitle"/>
          </p:nvPr>
        </p:nvSpPr>
        <p:spPr>
          <a:xfrm>
            <a:off x="4582900" y="1058100"/>
            <a:ext cx="1047600" cy="30273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334" name="Google Shape;2334;p197"/>
          <p:cNvSpPr txBox="1"/>
          <p:nvPr>
            <p:ph idx="2" type="subTitle"/>
          </p:nvPr>
        </p:nvSpPr>
        <p:spPr>
          <a:xfrm>
            <a:off x="6284500" y="1058100"/>
            <a:ext cx="2402400" cy="30273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335" name="Google Shape;2335;p197"/>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36" name="Google Shape;2336;p197"/>
          <p:cNvSpPr txBox="1"/>
          <p:nvPr>
            <p:ph type="title"/>
          </p:nvPr>
        </p:nvSpPr>
        <p:spPr>
          <a:xfrm>
            <a:off x="342900" y="1817100"/>
            <a:ext cx="3650700" cy="1509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37" name="Google Shape;2337;p19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38" name="Google Shape;2338;p19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SECTION_HEADER_1">
    <p:spTree>
      <p:nvGrpSpPr>
        <p:cNvPr id="2339" name="Shape 2339"/>
        <p:cNvGrpSpPr/>
        <p:nvPr/>
      </p:nvGrpSpPr>
      <p:grpSpPr>
        <a:xfrm>
          <a:off x="0" y="0"/>
          <a:ext cx="0" cy="0"/>
          <a:chOff x="0" y="0"/>
          <a:chExt cx="0" cy="0"/>
        </a:xfrm>
      </p:grpSpPr>
      <p:sp>
        <p:nvSpPr>
          <p:cNvPr id="2340" name="Google Shape;2340;p198"/>
          <p:cNvSpPr txBox="1"/>
          <p:nvPr>
            <p:ph type="title"/>
          </p:nvPr>
        </p:nvSpPr>
        <p:spPr>
          <a:xfrm>
            <a:off x="342900" y="1817100"/>
            <a:ext cx="3650700" cy="1509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41" name="Google Shape;2341;p198"/>
          <p:cNvSpPr txBox="1"/>
          <p:nvPr>
            <p:ph idx="1" type="subTitle"/>
          </p:nvPr>
        </p:nvSpPr>
        <p:spPr>
          <a:xfrm>
            <a:off x="4582900" y="1058100"/>
            <a:ext cx="4104000" cy="30273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342" name="Google Shape;2342;p19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43" name="Google Shape;2343;p19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8">
    <p:spTree>
      <p:nvGrpSpPr>
        <p:cNvPr id="2344" name="Shape 2344"/>
        <p:cNvGrpSpPr/>
        <p:nvPr/>
      </p:nvGrpSpPr>
      <p:grpSpPr>
        <a:xfrm>
          <a:off x="0" y="0"/>
          <a:ext cx="0" cy="0"/>
          <a:chOff x="0" y="0"/>
          <a:chExt cx="0" cy="0"/>
        </a:xfrm>
      </p:grpSpPr>
      <p:sp>
        <p:nvSpPr>
          <p:cNvPr id="2345" name="Google Shape;2345;p199"/>
          <p:cNvSpPr txBox="1"/>
          <p:nvPr>
            <p:ph type="title"/>
          </p:nvPr>
        </p:nvSpPr>
        <p:spPr>
          <a:xfrm>
            <a:off x="342900" y="452925"/>
            <a:ext cx="5394600" cy="948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46" name="Google Shape;2346;p199"/>
          <p:cNvSpPr/>
          <p:nvPr/>
        </p:nvSpPr>
        <p:spPr>
          <a:xfrm>
            <a:off x="453727" y="15909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347" name="Google Shape;2347;p199"/>
          <p:cNvSpPr txBox="1"/>
          <p:nvPr>
            <p:ph idx="1" type="subTitle"/>
          </p:nvPr>
        </p:nvSpPr>
        <p:spPr>
          <a:xfrm>
            <a:off x="645275" y="1495225"/>
            <a:ext cx="53946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48" name="Google Shape;2348;p199"/>
          <p:cNvSpPr txBox="1"/>
          <p:nvPr>
            <p:ph idx="2" type="body"/>
          </p:nvPr>
        </p:nvSpPr>
        <p:spPr>
          <a:xfrm>
            <a:off x="342975" y="1913700"/>
            <a:ext cx="5697000" cy="265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49" name="Google Shape;2349;p19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50" name="Google Shape;2350;p19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ig idea with image" type="tx">
  <p:cSld name="TITLE_AND_BODY">
    <p:spTree>
      <p:nvGrpSpPr>
        <p:cNvPr id="2351" name="Shape 2351"/>
        <p:cNvGrpSpPr/>
        <p:nvPr/>
      </p:nvGrpSpPr>
      <p:grpSpPr>
        <a:xfrm>
          <a:off x="0" y="0"/>
          <a:ext cx="0" cy="0"/>
          <a:chOff x="0" y="0"/>
          <a:chExt cx="0" cy="0"/>
        </a:xfrm>
      </p:grpSpPr>
      <p:sp>
        <p:nvSpPr>
          <p:cNvPr id="2352" name="Google Shape;2352;p200"/>
          <p:cNvSpPr txBox="1"/>
          <p:nvPr>
            <p:ph type="title"/>
          </p:nvPr>
        </p:nvSpPr>
        <p:spPr>
          <a:xfrm>
            <a:off x="1223925" y="457200"/>
            <a:ext cx="3435000" cy="1859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p:txBody>
      </p:sp>
      <p:sp>
        <p:nvSpPr>
          <p:cNvPr id="2353" name="Google Shape;2353;p200"/>
          <p:cNvSpPr txBox="1"/>
          <p:nvPr>
            <p:ph idx="1" type="subTitle"/>
          </p:nvPr>
        </p:nvSpPr>
        <p:spPr>
          <a:xfrm>
            <a:off x="5239600" y="871784"/>
            <a:ext cx="344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54" name="Google Shape;2354;p200"/>
          <p:cNvSpPr txBox="1"/>
          <p:nvPr>
            <p:ph idx="2" type="body"/>
          </p:nvPr>
        </p:nvSpPr>
        <p:spPr>
          <a:xfrm>
            <a:off x="4937300" y="1290250"/>
            <a:ext cx="2875500" cy="282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55" name="Google Shape;2355;p200"/>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56" name="Google Shape;2356;p20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57" name="Google Shape;2357;p20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952">
          <p15:clr>
            <a:srgbClr val="E46962"/>
          </p15:clr>
        </p15:guide>
        <p15:guide id="2" orient="horz" pos="2594">
          <p15:clr>
            <a:srgbClr val="E46962"/>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image">
  <p:cSld name="TITLE_AND_BODY_1">
    <p:spTree>
      <p:nvGrpSpPr>
        <p:cNvPr id="2358" name="Shape 2358"/>
        <p:cNvGrpSpPr/>
        <p:nvPr/>
      </p:nvGrpSpPr>
      <p:grpSpPr>
        <a:xfrm>
          <a:off x="0" y="0"/>
          <a:ext cx="0" cy="0"/>
          <a:chOff x="0" y="0"/>
          <a:chExt cx="0" cy="0"/>
        </a:xfrm>
      </p:grpSpPr>
      <p:sp>
        <p:nvSpPr>
          <p:cNvPr id="2359" name="Google Shape;2359;p201"/>
          <p:cNvSpPr txBox="1"/>
          <p:nvPr>
            <p:ph idx="1" type="subTitle"/>
          </p:nvPr>
        </p:nvSpPr>
        <p:spPr>
          <a:xfrm>
            <a:off x="5239600" y="871784"/>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60" name="Google Shape;2360;p201"/>
          <p:cNvSpPr txBox="1"/>
          <p:nvPr>
            <p:ph idx="2" type="body"/>
          </p:nvPr>
        </p:nvSpPr>
        <p:spPr>
          <a:xfrm>
            <a:off x="4937300" y="1290250"/>
            <a:ext cx="3748200" cy="6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61" name="Google Shape;2361;p201"/>
          <p:cNvSpPr txBox="1"/>
          <p:nvPr>
            <p:ph idx="3" type="subTitle"/>
          </p:nvPr>
        </p:nvSpPr>
        <p:spPr>
          <a:xfrm>
            <a:off x="5239600" y="1997709"/>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62" name="Google Shape;2362;p201"/>
          <p:cNvSpPr txBox="1"/>
          <p:nvPr>
            <p:ph idx="4" type="body"/>
          </p:nvPr>
        </p:nvSpPr>
        <p:spPr>
          <a:xfrm>
            <a:off x="4937300" y="2416175"/>
            <a:ext cx="3748200" cy="6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63" name="Google Shape;2363;p201"/>
          <p:cNvSpPr txBox="1"/>
          <p:nvPr>
            <p:ph idx="5" type="subTitle"/>
          </p:nvPr>
        </p:nvSpPr>
        <p:spPr>
          <a:xfrm>
            <a:off x="5239600" y="3123634"/>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64" name="Google Shape;2364;p201"/>
          <p:cNvSpPr txBox="1"/>
          <p:nvPr>
            <p:ph idx="6" type="body"/>
          </p:nvPr>
        </p:nvSpPr>
        <p:spPr>
          <a:xfrm>
            <a:off x="4937300" y="3542100"/>
            <a:ext cx="3748200" cy="57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65" name="Google Shape;2365;p201"/>
          <p:cNvSpPr txBox="1"/>
          <p:nvPr>
            <p:ph type="title"/>
          </p:nvPr>
        </p:nvSpPr>
        <p:spPr>
          <a:xfrm>
            <a:off x="1223925" y="457200"/>
            <a:ext cx="3435000" cy="1859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p:txBody>
      </p:sp>
      <p:sp>
        <p:nvSpPr>
          <p:cNvPr id="2366" name="Google Shape;2366;p201"/>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67" name="Google Shape;2367;p20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68" name="Google Shape;2368;p20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woColTx">
  <p:cSld name="TITLE_AND_TWO_COLUMNS">
    <p:spTree>
      <p:nvGrpSpPr>
        <p:cNvPr id="2369" name="Shape 2369"/>
        <p:cNvGrpSpPr/>
        <p:nvPr/>
      </p:nvGrpSpPr>
      <p:grpSpPr>
        <a:xfrm>
          <a:off x="0" y="0"/>
          <a:ext cx="0" cy="0"/>
          <a:chOff x="0" y="0"/>
          <a:chExt cx="0" cy="0"/>
        </a:xfrm>
      </p:grpSpPr>
      <p:sp>
        <p:nvSpPr>
          <p:cNvPr id="2370" name="Google Shape;2370;p202"/>
          <p:cNvSpPr txBox="1"/>
          <p:nvPr>
            <p:ph type="title"/>
          </p:nvPr>
        </p:nvSpPr>
        <p:spPr>
          <a:xfrm>
            <a:off x="342900" y="2506825"/>
            <a:ext cx="8343900" cy="13482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71" name="Google Shape;2371;p202"/>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72" name="Google Shape;2372;p20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73" name="Google Shape;2373;p20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mall image with footer" type="titleOnly">
  <p:cSld name="TITLE_ONLY">
    <p:spTree>
      <p:nvGrpSpPr>
        <p:cNvPr id="2374" name="Shape 2374"/>
        <p:cNvGrpSpPr/>
        <p:nvPr/>
      </p:nvGrpSpPr>
      <p:grpSpPr>
        <a:xfrm>
          <a:off x="0" y="0"/>
          <a:ext cx="0" cy="0"/>
          <a:chOff x="0" y="0"/>
          <a:chExt cx="0" cy="0"/>
        </a:xfrm>
      </p:grpSpPr>
      <p:sp>
        <p:nvSpPr>
          <p:cNvPr id="2375" name="Google Shape;2375;p203"/>
          <p:cNvSpPr txBox="1"/>
          <p:nvPr>
            <p:ph type="title"/>
          </p:nvPr>
        </p:nvSpPr>
        <p:spPr>
          <a:xfrm>
            <a:off x="342900" y="457200"/>
            <a:ext cx="53436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76" name="Google Shape;2376;p203"/>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77" name="Google Shape;2377;p20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78" name="Google Shape;2378;p20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736">
          <p15:clr>
            <a:srgbClr val="E46962"/>
          </p15:clr>
        </p15:guide>
        <p15:guide id="2" pos="5184">
          <p15:clr>
            <a:srgbClr val="E46962"/>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ONE_COLUMN_TEXT">
    <p:bg>
      <p:bgPr>
        <a:solidFill>
          <a:schemeClr val="dk1"/>
        </a:solidFill>
      </p:bgPr>
    </p:bg>
    <p:spTree>
      <p:nvGrpSpPr>
        <p:cNvPr id="2379" name="Shape 2379"/>
        <p:cNvGrpSpPr/>
        <p:nvPr/>
      </p:nvGrpSpPr>
      <p:grpSpPr>
        <a:xfrm>
          <a:off x="0" y="0"/>
          <a:ext cx="0" cy="0"/>
          <a:chOff x="0" y="0"/>
          <a:chExt cx="0" cy="0"/>
        </a:xfrm>
      </p:grpSpPr>
      <p:sp>
        <p:nvSpPr>
          <p:cNvPr id="2380" name="Google Shape;2380;p204"/>
          <p:cNvSpPr txBox="1"/>
          <p:nvPr>
            <p:ph hasCustomPrompt="1" type="title"/>
          </p:nvPr>
        </p:nvSpPr>
        <p:spPr>
          <a:xfrm>
            <a:off x="-2143950" y="25"/>
            <a:ext cx="11207700" cy="5143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35000"/>
              <a:buNone/>
              <a:defRPr sz="35000">
                <a:solidFill>
                  <a:schemeClr val="lt1"/>
                </a:solidFill>
              </a:defRPr>
            </a:lvl1pPr>
            <a:lvl2pPr lvl="1" algn="r">
              <a:spcBef>
                <a:spcPts val="0"/>
              </a:spcBef>
              <a:spcAft>
                <a:spcPts val="0"/>
              </a:spcAft>
              <a:buClr>
                <a:schemeClr val="lt1"/>
              </a:buClr>
              <a:buSzPts val="20000"/>
              <a:buNone/>
              <a:defRPr sz="20000">
                <a:solidFill>
                  <a:schemeClr val="lt1"/>
                </a:solidFill>
              </a:defRPr>
            </a:lvl2pPr>
            <a:lvl3pPr lvl="2" algn="r">
              <a:spcBef>
                <a:spcPts val="0"/>
              </a:spcBef>
              <a:spcAft>
                <a:spcPts val="0"/>
              </a:spcAft>
              <a:buClr>
                <a:schemeClr val="lt1"/>
              </a:buClr>
              <a:buSzPts val="20000"/>
              <a:buNone/>
              <a:defRPr sz="20000">
                <a:solidFill>
                  <a:schemeClr val="lt1"/>
                </a:solidFill>
              </a:defRPr>
            </a:lvl3pPr>
            <a:lvl4pPr lvl="3" algn="r">
              <a:spcBef>
                <a:spcPts val="0"/>
              </a:spcBef>
              <a:spcAft>
                <a:spcPts val="0"/>
              </a:spcAft>
              <a:buClr>
                <a:schemeClr val="lt1"/>
              </a:buClr>
              <a:buSzPts val="20000"/>
              <a:buNone/>
              <a:defRPr sz="20000">
                <a:solidFill>
                  <a:schemeClr val="lt1"/>
                </a:solidFill>
              </a:defRPr>
            </a:lvl4pPr>
            <a:lvl5pPr lvl="4" algn="r">
              <a:spcBef>
                <a:spcPts val="0"/>
              </a:spcBef>
              <a:spcAft>
                <a:spcPts val="0"/>
              </a:spcAft>
              <a:buClr>
                <a:schemeClr val="lt1"/>
              </a:buClr>
              <a:buSzPts val="20000"/>
              <a:buNone/>
              <a:defRPr sz="20000">
                <a:solidFill>
                  <a:schemeClr val="lt1"/>
                </a:solidFill>
              </a:defRPr>
            </a:lvl5pPr>
            <a:lvl6pPr lvl="5" algn="r">
              <a:spcBef>
                <a:spcPts val="0"/>
              </a:spcBef>
              <a:spcAft>
                <a:spcPts val="0"/>
              </a:spcAft>
              <a:buClr>
                <a:schemeClr val="lt1"/>
              </a:buClr>
              <a:buSzPts val="20000"/>
              <a:buNone/>
              <a:defRPr sz="20000">
                <a:solidFill>
                  <a:schemeClr val="lt1"/>
                </a:solidFill>
              </a:defRPr>
            </a:lvl6pPr>
            <a:lvl7pPr lvl="6" algn="r">
              <a:spcBef>
                <a:spcPts val="0"/>
              </a:spcBef>
              <a:spcAft>
                <a:spcPts val="0"/>
              </a:spcAft>
              <a:buClr>
                <a:schemeClr val="lt1"/>
              </a:buClr>
              <a:buSzPts val="20000"/>
              <a:buNone/>
              <a:defRPr sz="20000">
                <a:solidFill>
                  <a:schemeClr val="lt1"/>
                </a:solidFill>
              </a:defRPr>
            </a:lvl7pPr>
            <a:lvl8pPr lvl="7" algn="r">
              <a:spcBef>
                <a:spcPts val="0"/>
              </a:spcBef>
              <a:spcAft>
                <a:spcPts val="0"/>
              </a:spcAft>
              <a:buClr>
                <a:schemeClr val="lt1"/>
              </a:buClr>
              <a:buSzPts val="20000"/>
              <a:buNone/>
              <a:defRPr sz="20000">
                <a:solidFill>
                  <a:schemeClr val="lt1"/>
                </a:solidFill>
              </a:defRPr>
            </a:lvl8pPr>
            <a:lvl9pPr lvl="8" algn="r">
              <a:spcBef>
                <a:spcPts val="0"/>
              </a:spcBef>
              <a:spcAft>
                <a:spcPts val="0"/>
              </a:spcAft>
              <a:buClr>
                <a:schemeClr val="lt1"/>
              </a:buClr>
              <a:buSzPts val="20000"/>
              <a:buNone/>
              <a:defRPr sz="20000">
                <a:solidFill>
                  <a:schemeClr val="lt1"/>
                </a:solidFill>
              </a:defRPr>
            </a:lvl9pPr>
          </a:lstStyle>
          <a:p>
            <a:r>
              <a:t>xx%</a:t>
            </a:r>
          </a:p>
        </p:txBody>
      </p:sp>
      <p:sp>
        <p:nvSpPr>
          <p:cNvPr id="2381" name="Google Shape;2381;p204"/>
          <p:cNvSpPr txBox="1"/>
          <p:nvPr>
            <p:ph idx="1" type="body"/>
          </p:nvPr>
        </p:nvSpPr>
        <p:spPr>
          <a:xfrm>
            <a:off x="342900" y="452925"/>
            <a:ext cx="2859300" cy="60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6"/>
              </a:buClr>
              <a:buSzPts val="1200"/>
              <a:buFont typeface="IBM Plex Sans Light"/>
              <a:buChar char="●"/>
              <a:defRPr>
                <a:solidFill>
                  <a:schemeClr val="accent6"/>
                </a:solidFill>
              </a:defRPr>
            </a:lvl1pPr>
            <a:lvl2pPr indent="-304800" lvl="1" marL="914400">
              <a:spcBef>
                <a:spcPts val="500"/>
              </a:spcBef>
              <a:spcAft>
                <a:spcPts val="0"/>
              </a:spcAft>
              <a:buClr>
                <a:schemeClr val="accent6"/>
              </a:buClr>
              <a:buSzPts val="1200"/>
              <a:buFont typeface="IBM Plex Sans Light"/>
              <a:buChar char="○"/>
              <a:defRPr>
                <a:solidFill>
                  <a:schemeClr val="accent6"/>
                </a:solidFill>
              </a:defRPr>
            </a:lvl2pPr>
            <a:lvl3pPr indent="-304800" lvl="2" marL="1371600">
              <a:spcBef>
                <a:spcPts val="500"/>
              </a:spcBef>
              <a:spcAft>
                <a:spcPts val="0"/>
              </a:spcAft>
              <a:buClr>
                <a:schemeClr val="accent6"/>
              </a:buClr>
              <a:buSzPts val="1200"/>
              <a:buFont typeface="IBM Plex Sans Light"/>
              <a:buChar char="■"/>
              <a:defRPr>
                <a:solidFill>
                  <a:schemeClr val="accent6"/>
                </a:solidFill>
              </a:defRPr>
            </a:lvl3pPr>
            <a:lvl4pPr indent="-304800" lvl="3" marL="1828800">
              <a:spcBef>
                <a:spcPts val="500"/>
              </a:spcBef>
              <a:spcAft>
                <a:spcPts val="0"/>
              </a:spcAft>
              <a:buClr>
                <a:schemeClr val="accent6"/>
              </a:buClr>
              <a:buSzPts val="1200"/>
              <a:buFont typeface="IBM Plex Sans Light"/>
              <a:buChar char="●"/>
              <a:defRPr>
                <a:solidFill>
                  <a:schemeClr val="accent6"/>
                </a:solidFill>
              </a:defRPr>
            </a:lvl4pPr>
            <a:lvl5pPr indent="-304800" lvl="4" marL="2286000">
              <a:spcBef>
                <a:spcPts val="500"/>
              </a:spcBef>
              <a:spcAft>
                <a:spcPts val="0"/>
              </a:spcAft>
              <a:buClr>
                <a:schemeClr val="accent6"/>
              </a:buClr>
              <a:buSzPts val="1200"/>
              <a:buFont typeface="IBM Plex Sans Light"/>
              <a:buChar char="○"/>
              <a:defRPr>
                <a:solidFill>
                  <a:schemeClr val="accent6"/>
                </a:solidFill>
              </a:defRPr>
            </a:lvl5pPr>
            <a:lvl6pPr indent="-304800" lvl="5" marL="2743200">
              <a:spcBef>
                <a:spcPts val="500"/>
              </a:spcBef>
              <a:spcAft>
                <a:spcPts val="0"/>
              </a:spcAft>
              <a:buClr>
                <a:schemeClr val="accent6"/>
              </a:buClr>
              <a:buSzPts val="1200"/>
              <a:buFont typeface="IBM Plex Sans Light"/>
              <a:buChar char="■"/>
              <a:defRPr>
                <a:solidFill>
                  <a:schemeClr val="accent6"/>
                </a:solidFill>
              </a:defRPr>
            </a:lvl6pPr>
            <a:lvl7pPr indent="-304800" lvl="6" marL="3200400">
              <a:spcBef>
                <a:spcPts val="500"/>
              </a:spcBef>
              <a:spcAft>
                <a:spcPts val="0"/>
              </a:spcAft>
              <a:buClr>
                <a:schemeClr val="accent6"/>
              </a:buClr>
              <a:buSzPts val="1200"/>
              <a:buFont typeface="IBM Plex Sans Light"/>
              <a:buChar char="●"/>
              <a:defRPr>
                <a:solidFill>
                  <a:schemeClr val="accent6"/>
                </a:solidFill>
              </a:defRPr>
            </a:lvl7pPr>
            <a:lvl8pPr indent="-304800" lvl="7" marL="3657600">
              <a:spcBef>
                <a:spcPts val="500"/>
              </a:spcBef>
              <a:spcAft>
                <a:spcPts val="0"/>
              </a:spcAft>
              <a:buClr>
                <a:schemeClr val="accent6"/>
              </a:buClr>
              <a:buSzPts val="1200"/>
              <a:buFont typeface="IBM Plex Sans Light"/>
              <a:buChar char="○"/>
              <a:defRPr>
                <a:solidFill>
                  <a:schemeClr val="accent6"/>
                </a:solidFill>
              </a:defRPr>
            </a:lvl8pPr>
            <a:lvl9pPr indent="-304800" lvl="8" marL="4114800">
              <a:spcBef>
                <a:spcPts val="500"/>
              </a:spcBef>
              <a:spcAft>
                <a:spcPts val="500"/>
              </a:spcAft>
              <a:buClr>
                <a:schemeClr val="accent6"/>
              </a:buClr>
              <a:buSzPts val="1200"/>
              <a:buFont typeface="IBM Plex Sans Light"/>
              <a:buChar char="■"/>
              <a:defRPr>
                <a:solidFill>
                  <a:schemeClr val="accent6"/>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ubtitle, body and images">
  <p:cSld name="MAIN_POINT">
    <p:spTree>
      <p:nvGrpSpPr>
        <p:cNvPr id="2382" name="Shape 2382"/>
        <p:cNvGrpSpPr/>
        <p:nvPr/>
      </p:nvGrpSpPr>
      <p:grpSpPr>
        <a:xfrm>
          <a:off x="0" y="0"/>
          <a:ext cx="0" cy="0"/>
          <a:chOff x="0" y="0"/>
          <a:chExt cx="0" cy="0"/>
        </a:xfrm>
      </p:grpSpPr>
      <p:sp>
        <p:nvSpPr>
          <p:cNvPr id="2383" name="Google Shape;2383;p205"/>
          <p:cNvSpPr/>
          <p:nvPr>
            <p:ph idx="2" type="pic"/>
          </p:nvPr>
        </p:nvSpPr>
        <p:spPr>
          <a:xfrm>
            <a:off x="6708900" y="457200"/>
            <a:ext cx="1977900" cy="1977900"/>
          </a:xfrm>
          <a:prstGeom prst="rect">
            <a:avLst/>
          </a:prstGeom>
          <a:noFill/>
          <a:ln>
            <a:noFill/>
          </a:ln>
        </p:spPr>
      </p:sp>
      <p:sp>
        <p:nvSpPr>
          <p:cNvPr id="2384" name="Google Shape;2384;p205"/>
          <p:cNvSpPr/>
          <p:nvPr>
            <p:ph idx="3" type="pic"/>
          </p:nvPr>
        </p:nvSpPr>
        <p:spPr>
          <a:xfrm>
            <a:off x="6708900" y="2591100"/>
            <a:ext cx="1977900" cy="1977900"/>
          </a:xfrm>
          <a:prstGeom prst="rect">
            <a:avLst/>
          </a:prstGeom>
          <a:noFill/>
          <a:ln>
            <a:noFill/>
          </a:ln>
        </p:spPr>
      </p:sp>
      <p:sp>
        <p:nvSpPr>
          <p:cNvPr id="2385" name="Google Shape;2385;p205"/>
          <p:cNvSpPr txBox="1"/>
          <p:nvPr>
            <p:ph idx="1" type="subTitle"/>
          </p:nvPr>
        </p:nvSpPr>
        <p:spPr>
          <a:xfrm>
            <a:off x="645275" y="551372"/>
            <a:ext cx="1772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86" name="Google Shape;2386;p205"/>
          <p:cNvSpPr txBox="1"/>
          <p:nvPr>
            <p:ph idx="4" type="subTitle"/>
          </p:nvPr>
        </p:nvSpPr>
        <p:spPr>
          <a:xfrm>
            <a:off x="2417375" y="551375"/>
            <a:ext cx="37512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87" name="Google Shape;2387;p205"/>
          <p:cNvSpPr txBox="1"/>
          <p:nvPr>
            <p:ph idx="5" type="body"/>
          </p:nvPr>
        </p:nvSpPr>
        <p:spPr>
          <a:xfrm>
            <a:off x="342975" y="969850"/>
            <a:ext cx="4876200" cy="146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88" name="Google Shape;2388;p205"/>
          <p:cNvSpPr txBox="1"/>
          <p:nvPr>
            <p:ph idx="6" type="subTitle"/>
          </p:nvPr>
        </p:nvSpPr>
        <p:spPr>
          <a:xfrm>
            <a:off x="645275" y="2605522"/>
            <a:ext cx="1772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89" name="Google Shape;2389;p205"/>
          <p:cNvSpPr txBox="1"/>
          <p:nvPr>
            <p:ph idx="7" type="subTitle"/>
          </p:nvPr>
        </p:nvSpPr>
        <p:spPr>
          <a:xfrm>
            <a:off x="2417375" y="2605525"/>
            <a:ext cx="37512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90" name="Google Shape;2390;p205"/>
          <p:cNvSpPr txBox="1"/>
          <p:nvPr>
            <p:ph idx="8" type="body"/>
          </p:nvPr>
        </p:nvSpPr>
        <p:spPr>
          <a:xfrm>
            <a:off x="342975" y="3024000"/>
            <a:ext cx="4876200" cy="146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91" name="Google Shape;2391;p205"/>
          <p:cNvSpPr txBox="1"/>
          <p:nvPr>
            <p:ph idx="9"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92" name="Google Shape;2392;p20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93" name="Google Shape;2393;p20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3">
  <p:cSld name="BLANK_1_1_1_1_1_1_1_1_1_1_1_1_2">
    <p:bg>
      <p:bgPr>
        <a:solidFill>
          <a:schemeClr val="lt1"/>
        </a:solidFill>
      </p:bgPr>
    </p:bg>
    <p:spTree>
      <p:nvGrpSpPr>
        <p:cNvPr id="280" name="Shape 280"/>
        <p:cNvGrpSpPr/>
        <p:nvPr/>
      </p:nvGrpSpPr>
      <p:grpSpPr>
        <a:xfrm>
          <a:off x="0" y="0"/>
          <a:ext cx="0" cy="0"/>
          <a:chOff x="0" y="0"/>
          <a:chExt cx="0" cy="0"/>
        </a:xfrm>
      </p:grpSpPr>
      <p:sp>
        <p:nvSpPr>
          <p:cNvPr id="281" name="Google Shape;281;p22"/>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82" name="Google Shape;282;p22"/>
          <p:cNvSpPr/>
          <p:nvPr>
            <p:ph idx="2" type="pic"/>
          </p:nvPr>
        </p:nvSpPr>
        <p:spPr>
          <a:xfrm>
            <a:off x="2050" y="2050"/>
            <a:ext cx="4778400" cy="5143500"/>
          </a:xfrm>
          <a:prstGeom prst="rect">
            <a:avLst/>
          </a:prstGeom>
          <a:noFill/>
          <a:ln>
            <a:noFill/>
          </a:ln>
        </p:spPr>
      </p:sp>
      <p:sp>
        <p:nvSpPr>
          <p:cNvPr id="283" name="Google Shape;283;p22"/>
          <p:cNvSpPr/>
          <p:nvPr/>
        </p:nvSpPr>
        <p:spPr>
          <a:xfrm rot="134178">
            <a:off x="5002660" y="293903"/>
            <a:ext cx="3782581" cy="4555675"/>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84" name="Google Shape;284;p22"/>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285" name="Google Shape;285;p22"/>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86" name="Google Shape;286;p22"/>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p:cSld name="CUSTOM">
    <p:spTree>
      <p:nvGrpSpPr>
        <p:cNvPr id="2394" name="Shape 2394"/>
        <p:cNvGrpSpPr/>
        <p:nvPr/>
      </p:nvGrpSpPr>
      <p:grpSpPr>
        <a:xfrm>
          <a:off x="0" y="0"/>
          <a:ext cx="0" cy="0"/>
          <a:chOff x="0" y="0"/>
          <a:chExt cx="0" cy="0"/>
        </a:xfrm>
      </p:grpSpPr>
      <p:sp>
        <p:nvSpPr>
          <p:cNvPr id="2395" name="Google Shape;2395;p206"/>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96" name="Google Shape;2396;p206"/>
          <p:cNvSpPr txBox="1"/>
          <p:nvPr>
            <p:ph idx="1" type="subTitle"/>
          </p:nvPr>
        </p:nvSpPr>
        <p:spPr>
          <a:xfrm>
            <a:off x="64527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97" name="Google Shape;2397;p206"/>
          <p:cNvSpPr txBox="1"/>
          <p:nvPr>
            <p:ph idx="2" type="body"/>
          </p:nvPr>
        </p:nvSpPr>
        <p:spPr>
          <a:xfrm>
            <a:off x="34297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398" name="Google Shape;2398;p206"/>
          <p:cNvSpPr txBox="1"/>
          <p:nvPr>
            <p:ph idx="3" type="subTitle"/>
          </p:nvPr>
        </p:nvSpPr>
        <p:spPr>
          <a:xfrm>
            <a:off x="3515600"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399" name="Google Shape;2399;p206"/>
          <p:cNvSpPr txBox="1"/>
          <p:nvPr>
            <p:ph idx="4" type="body"/>
          </p:nvPr>
        </p:nvSpPr>
        <p:spPr>
          <a:xfrm>
            <a:off x="3213300"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00" name="Google Shape;2400;p206"/>
          <p:cNvSpPr txBox="1"/>
          <p:nvPr>
            <p:ph idx="5" type="subTitle"/>
          </p:nvPr>
        </p:nvSpPr>
        <p:spPr>
          <a:xfrm>
            <a:off x="638592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01" name="Google Shape;2401;p206"/>
          <p:cNvSpPr txBox="1"/>
          <p:nvPr>
            <p:ph idx="6" type="body"/>
          </p:nvPr>
        </p:nvSpPr>
        <p:spPr>
          <a:xfrm>
            <a:off x="608362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02" name="Google Shape;2402;p206"/>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403" name="Google Shape;2403;p20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04" name="Google Shape;2404;p20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0">
    <p:spTree>
      <p:nvGrpSpPr>
        <p:cNvPr id="2405" name="Shape 2405"/>
        <p:cNvGrpSpPr/>
        <p:nvPr/>
      </p:nvGrpSpPr>
      <p:grpSpPr>
        <a:xfrm>
          <a:off x="0" y="0"/>
          <a:ext cx="0" cy="0"/>
          <a:chOff x="0" y="0"/>
          <a:chExt cx="0" cy="0"/>
        </a:xfrm>
      </p:grpSpPr>
      <p:sp>
        <p:nvSpPr>
          <p:cNvPr id="2406" name="Google Shape;2406;p207"/>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2407" name="Google Shape;2407;p207"/>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08" name="Google Shape;2408;p207"/>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sp>
        <p:nvSpPr>
          <p:cNvPr id="2409" name="Google Shape;2409;p207"/>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0" name="Google Shape;2410;p207"/>
          <p:cNvSpPr txBox="1"/>
          <p:nvPr>
            <p:ph idx="1" type="subTitle"/>
          </p:nvPr>
        </p:nvSpPr>
        <p:spPr>
          <a:xfrm>
            <a:off x="64527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11" name="Google Shape;2411;p207"/>
          <p:cNvSpPr txBox="1"/>
          <p:nvPr>
            <p:ph idx="2" type="body"/>
          </p:nvPr>
        </p:nvSpPr>
        <p:spPr>
          <a:xfrm>
            <a:off x="34297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cxnSp>
        <p:nvCxnSpPr>
          <p:cNvPr id="2412" name="Google Shape;2412;p207"/>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2413" name="Google Shape;2413;p207"/>
          <p:cNvSpPr/>
          <p:nvPr/>
        </p:nvSpPr>
        <p:spPr>
          <a:xfrm>
            <a:off x="332405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4" name="Google Shape;2414;p207"/>
          <p:cNvSpPr txBox="1"/>
          <p:nvPr>
            <p:ph idx="3" type="subTitle"/>
          </p:nvPr>
        </p:nvSpPr>
        <p:spPr>
          <a:xfrm>
            <a:off x="3515600"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15" name="Google Shape;2415;p207"/>
          <p:cNvSpPr txBox="1"/>
          <p:nvPr>
            <p:ph idx="4" type="body"/>
          </p:nvPr>
        </p:nvSpPr>
        <p:spPr>
          <a:xfrm>
            <a:off x="3213300"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16" name="Google Shape;2416;p207"/>
          <p:cNvSpPr/>
          <p:nvPr/>
        </p:nvSpPr>
        <p:spPr>
          <a:xfrm>
            <a:off x="61943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7" name="Google Shape;2417;p207"/>
          <p:cNvSpPr txBox="1"/>
          <p:nvPr>
            <p:ph idx="5" type="subTitle"/>
          </p:nvPr>
        </p:nvSpPr>
        <p:spPr>
          <a:xfrm>
            <a:off x="638592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18" name="Google Shape;2418;p207"/>
          <p:cNvSpPr txBox="1"/>
          <p:nvPr>
            <p:ph idx="6" type="body"/>
          </p:nvPr>
        </p:nvSpPr>
        <p:spPr>
          <a:xfrm>
            <a:off x="608362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19" name="Google Shape;2419;p20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20" name="Google Shape;2420;p20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6_1">
    <p:spTree>
      <p:nvGrpSpPr>
        <p:cNvPr id="2421" name="Shape 2421"/>
        <p:cNvGrpSpPr/>
        <p:nvPr/>
      </p:nvGrpSpPr>
      <p:grpSpPr>
        <a:xfrm>
          <a:off x="0" y="0"/>
          <a:ext cx="0" cy="0"/>
          <a:chOff x="0" y="0"/>
          <a:chExt cx="0" cy="0"/>
        </a:xfrm>
      </p:grpSpPr>
      <p:sp>
        <p:nvSpPr>
          <p:cNvPr id="2422" name="Google Shape;2422;p208"/>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2423" name="Google Shape;2423;p208"/>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24" name="Google Shape;2424;p208"/>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sp>
        <p:nvSpPr>
          <p:cNvPr id="2425" name="Google Shape;2425;p208"/>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6" name="Google Shape;2426;p208"/>
          <p:cNvSpPr txBox="1"/>
          <p:nvPr>
            <p:ph idx="1" type="subTitle"/>
          </p:nvPr>
        </p:nvSpPr>
        <p:spPr>
          <a:xfrm>
            <a:off x="645275" y="2291984"/>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27" name="Google Shape;2427;p208"/>
          <p:cNvSpPr txBox="1"/>
          <p:nvPr>
            <p:ph idx="2" type="body"/>
          </p:nvPr>
        </p:nvSpPr>
        <p:spPr>
          <a:xfrm>
            <a:off x="342975" y="2710450"/>
            <a:ext cx="3923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cxnSp>
        <p:nvCxnSpPr>
          <p:cNvPr id="2428" name="Google Shape;2428;p208"/>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2429" name="Google Shape;2429;p208"/>
          <p:cNvSpPr/>
          <p:nvPr/>
        </p:nvSpPr>
        <p:spPr>
          <a:xfrm>
            <a:off x="46892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0" name="Google Shape;2430;p208"/>
          <p:cNvSpPr txBox="1"/>
          <p:nvPr>
            <p:ph idx="3" type="subTitle"/>
          </p:nvPr>
        </p:nvSpPr>
        <p:spPr>
          <a:xfrm>
            <a:off x="4880825" y="2291984"/>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31" name="Google Shape;2431;p208"/>
          <p:cNvSpPr txBox="1"/>
          <p:nvPr>
            <p:ph idx="4" type="body"/>
          </p:nvPr>
        </p:nvSpPr>
        <p:spPr>
          <a:xfrm>
            <a:off x="4578525" y="2710450"/>
            <a:ext cx="3923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32" name="Google Shape;2432;p20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33" name="Google Shape;2433;p20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6_1_1">
    <p:spTree>
      <p:nvGrpSpPr>
        <p:cNvPr id="2434" name="Shape 2434"/>
        <p:cNvGrpSpPr/>
        <p:nvPr/>
      </p:nvGrpSpPr>
      <p:grpSpPr>
        <a:xfrm>
          <a:off x="0" y="0"/>
          <a:ext cx="0" cy="0"/>
          <a:chOff x="0" y="0"/>
          <a:chExt cx="0" cy="0"/>
        </a:xfrm>
      </p:grpSpPr>
      <p:sp>
        <p:nvSpPr>
          <p:cNvPr id="2435" name="Google Shape;2435;p209"/>
          <p:cNvSpPr txBox="1"/>
          <p:nvPr>
            <p:ph idx="1" type="body"/>
          </p:nvPr>
        </p:nvSpPr>
        <p:spPr>
          <a:xfrm>
            <a:off x="6696350"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36" name="Google Shape;2436;p209"/>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2437" name="Google Shape;2437;p209"/>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38" name="Google Shape;2438;p209"/>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39" name="Google Shape;2439;p209"/>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2440" name="Google Shape;2440;p209"/>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1" name="Google Shape;2441;p209"/>
          <p:cNvSpPr txBox="1"/>
          <p:nvPr>
            <p:ph idx="2" type="subTitle"/>
          </p:nvPr>
        </p:nvSpPr>
        <p:spPr>
          <a:xfrm>
            <a:off x="645275"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42" name="Google Shape;2442;p209"/>
          <p:cNvSpPr txBox="1"/>
          <p:nvPr>
            <p:ph idx="3" type="body"/>
          </p:nvPr>
        </p:nvSpPr>
        <p:spPr>
          <a:xfrm>
            <a:off x="342975"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43" name="Google Shape;2443;p209"/>
          <p:cNvSpPr/>
          <p:nvPr/>
        </p:nvSpPr>
        <p:spPr>
          <a:xfrm>
            <a:off x="46892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4" name="Google Shape;2444;p209"/>
          <p:cNvSpPr txBox="1"/>
          <p:nvPr>
            <p:ph idx="4" type="subTitle"/>
          </p:nvPr>
        </p:nvSpPr>
        <p:spPr>
          <a:xfrm>
            <a:off x="4880825"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45" name="Google Shape;2445;p209"/>
          <p:cNvSpPr txBox="1"/>
          <p:nvPr>
            <p:ph idx="5" type="body"/>
          </p:nvPr>
        </p:nvSpPr>
        <p:spPr>
          <a:xfrm>
            <a:off x="4578525"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46" name="Google Shape;2446;p209"/>
          <p:cNvSpPr/>
          <p:nvPr/>
        </p:nvSpPr>
        <p:spPr>
          <a:xfrm>
            <a:off x="257145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7" name="Google Shape;2447;p209"/>
          <p:cNvSpPr txBox="1"/>
          <p:nvPr>
            <p:ph idx="6" type="subTitle"/>
          </p:nvPr>
        </p:nvSpPr>
        <p:spPr>
          <a:xfrm>
            <a:off x="2763000"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48" name="Google Shape;2448;p209"/>
          <p:cNvSpPr txBox="1"/>
          <p:nvPr>
            <p:ph idx="7" type="body"/>
          </p:nvPr>
        </p:nvSpPr>
        <p:spPr>
          <a:xfrm>
            <a:off x="2460700"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49" name="Google Shape;2449;p209"/>
          <p:cNvSpPr/>
          <p:nvPr/>
        </p:nvSpPr>
        <p:spPr>
          <a:xfrm>
            <a:off x="680710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0" name="Google Shape;2450;p209"/>
          <p:cNvSpPr txBox="1"/>
          <p:nvPr>
            <p:ph idx="8" type="subTitle"/>
          </p:nvPr>
        </p:nvSpPr>
        <p:spPr>
          <a:xfrm>
            <a:off x="6998650"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51" name="Google Shape;2451;p20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52" name="Google Shape;2452;p20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guide id="2" pos="2884">
          <p15:clr>
            <a:srgbClr val="E46962"/>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1">
  <p:cSld name="CUSTOM_3">
    <p:spTree>
      <p:nvGrpSpPr>
        <p:cNvPr id="2453" name="Shape 2453"/>
        <p:cNvGrpSpPr/>
        <p:nvPr/>
      </p:nvGrpSpPr>
      <p:grpSpPr>
        <a:xfrm>
          <a:off x="0" y="0"/>
          <a:ext cx="0" cy="0"/>
          <a:chOff x="0" y="0"/>
          <a:chExt cx="0" cy="0"/>
        </a:xfrm>
      </p:grpSpPr>
      <p:sp>
        <p:nvSpPr>
          <p:cNvPr id="2454" name="Google Shape;2454;p210"/>
          <p:cNvSpPr txBox="1"/>
          <p:nvPr>
            <p:ph idx="1" type="body"/>
          </p:nvPr>
        </p:nvSpPr>
        <p:spPr>
          <a:xfrm>
            <a:off x="61297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55" name="Google Shape;2455;p210"/>
          <p:cNvSpPr txBox="1"/>
          <p:nvPr>
            <p:ph idx="2" type="body"/>
          </p:nvPr>
        </p:nvSpPr>
        <p:spPr>
          <a:xfrm>
            <a:off x="46950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sp>
        <p:nvSpPr>
          <p:cNvPr id="2456" name="Google Shape;2456;p210"/>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57" name="Google Shape;2457;p210"/>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458" name="Google Shape;2458;p21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59" name="Google Shape;2459;p21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2">
  <p:cSld name="CUSTOM_3_3">
    <p:spTree>
      <p:nvGrpSpPr>
        <p:cNvPr id="2460" name="Shape 2460"/>
        <p:cNvGrpSpPr/>
        <p:nvPr/>
      </p:nvGrpSpPr>
      <p:grpSpPr>
        <a:xfrm>
          <a:off x="0" y="0"/>
          <a:ext cx="0" cy="0"/>
          <a:chOff x="0" y="0"/>
          <a:chExt cx="0" cy="0"/>
        </a:xfrm>
      </p:grpSpPr>
      <p:sp>
        <p:nvSpPr>
          <p:cNvPr id="2461" name="Google Shape;2461;p211"/>
          <p:cNvSpPr txBox="1"/>
          <p:nvPr>
            <p:ph idx="1" type="body"/>
          </p:nvPr>
        </p:nvSpPr>
        <p:spPr>
          <a:xfrm>
            <a:off x="18919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62" name="Google Shape;2462;p211"/>
          <p:cNvSpPr txBox="1"/>
          <p:nvPr>
            <p:ph idx="2" type="body"/>
          </p:nvPr>
        </p:nvSpPr>
        <p:spPr>
          <a:xfrm>
            <a:off x="4572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sp>
        <p:nvSpPr>
          <p:cNvPr id="2463" name="Google Shape;2463;p211"/>
          <p:cNvSpPr txBox="1"/>
          <p:nvPr>
            <p:ph type="title"/>
          </p:nvPr>
        </p:nvSpPr>
        <p:spPr>
          <a:xfrm>
            <a:off x="46861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64" name="Google Shape;2464;p211"/>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465" name="Google Shape;2465;p21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66" name="Google Shape;2466;p21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2">
    <p:spTree>
      <p:nvGrpSpPr>
        <p:cNvPr id="2467" name="Shape 2467"/>
        <p:cNvGrpSpPr/>
        <p:nvPr/>
      </p:nvGrpSpPr>
      <p:grpSpPr>
        <a:xfrm>
          <a:off x="0" y="0"/>
          <a:ext cx="0" cy="0"/>
          <a:chOff x="0" y="0"/>
          <a:chExt cx="0" cy="0"/>
        </a:xfrm>
      </p:grpSpPr>
      <p:sp>
        <p:nvSpPr>
          <p:cNvPr id="2468" name="Google Shape;2468;p212"/>
          <p:cNvSpPr txBox="1"/>
          <p:nvPr>
            <p:ph idx="1" type="body"/>
          </p:nvPr>
        </p:nvSpPr>
        <p:spPr>
          <a:xfrm>
            <a:off x="61297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69" name="Google Shape;2469;p212"/>
          <p:cNvSpPr txBox="1"/>
          <p:nvPr>
            <p:ph idx="2" type="body"/>
          </p:nvPr>
        </p:nvSpPr>
        <p:spPr>
          <a:xfrm>
            <a:off x="46950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cxnSp>
        <p:nvCxnSpPr>
          <p:cNvPr id="2470" name="Google Shape;2470;p212"/>
          <p:cNvCxnSpPr/>
          <p:nvPr/>
        </p:nvCxnSpPr>
        <p:spPr>
          <a:xfrm rot="10800000">
            <a:off x="4572000"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2471" name="Google Shape;2471;p212"/>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2472" name="Google Shape;2472;p212"/>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73" name="Google Shape;2473;p212"/>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474" name="Google Shape;2474;p21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75" name="Google Shape;2475;p21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3_1">
    <p:spTree>
      <p:nvGrpSpPr>
        <p:cNvPr id="2476" name="Shape 2476"/>
        <p:cNvGrpSpPr/>
        <p:nvPr/>
      </p:nvGrpSpPr>
      <p:grpSpPr>
        <a:xfrm>
          <a:off x="0" y="0"/>
          <a:ext cx="0" cy="0"/>
          <a:chOff x="0" y="0"/>
          <a:chExt cx="0" cy="0"/>
        </a:xfrm>
      </p:grpSpPr>
      <p:cxnSp>
        <p:nvCxnSpPr>
          <p:cNvPr id="2477" name="Google Shape;2477;p213"/>
          <p:cNvCxnSpPr/>
          <p:nvPr/>
        </p:nvCxnSpPr>
        <p:spPr>
          <a:xfrm rot="10800000">
            <a:off x="4572000"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2478" name="Google Shape;2478;p213"/>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2479" name="Google Shape;2479;p213"/>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80" name="Google Shape;2480;p213"/>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481" name="Google Shape;2481;p213"/>
          <p:cNvSpPr txBox="1"/>
          <p:nvPr>
            <p:ph idx="1" type="body"/>
          </p:nvPr>
        </p:nvSpPr>
        <p:spPr>
          <a:xfrm>
            <a:off x="4933600" y="1058025"/>
            <a:ext cx="35232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482" name="Google Shape;2482;p21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83" name="Google Shape;2483;p21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3_1_1">
    <p:spTree>
      <p:nvGrpSpPr>
        <p:cNvPr id="2484" name="Shape 2484"/>
        <p:cNvGrpSpPr/>
        <p:nvPr/>
      </p:nvGrpSpPr>
      <p:grpSpPr>
        <a:xfrm>
          <a:off x="0" y="0"/>
          <a:ext cx="0" cy="0"/>
          <a:chOff x="0" y="0"/>
          <a:chExt cx="0" cy="0"/>
        </a:xfrm>
      </p:grpSpPr>
      <p:cxnSp>
        <p:nvCxnSpPr>
          <p:cNvPr id="2485" name="Google Shape;2485;p214"/>
          <p:cNvCxnSpPr/>
          <p:nvPr/>
        </p:nvCxnSpPr>
        <p:spPr>
          <a:xfrm rot="10800000">
            <a:off x="3319175"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2486" name="Google Shape;2486;p214"/>
          <p:cNvSpPr txBox="1"/>
          <p:nvPr>
            <p:ph type="title"/>
          </p:nvPr>
        </p:nvSpPr>
        <p:spPr>
          <a:xfrm>
            <a:off x="457200" y="1195125"/>
            <a:ext cx="27273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2487" name="Google Shape;2487;p214"/>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88" name="Google Shape;2488;p214"/>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489" name="Google Shape;2489;p214"/>
          <p:cNvSpPr/>
          <p:nvPr/>
        </p:nvSpPr>
        <p:spPr>
          <a:xfrm>
            <a:off x="3813602" y="12015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0" name="Google Shape;2490;p214"/>
          <p:cNvSpPr txBox="1"/>
          <p:nvPr>
            <p:ph idx="1" type="subTitle"/>
          </p:nvPr>
        </p:nvSpPr>
        <p:spPr>
          <a:xfrm>
            <a:off x="4005150" y="110581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91" name="Google Shape;2491;p214"/>
          <p:cNvSpPr/>
          <p:nvPr/>
        </p:nvSpPr>
        <p:spPr>
          <a:xfrm>
            <a:off x="3813602" y="16896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2" name="Google Shape;2492;p214"/>
          <p:cNvSpPr txBox="1"/>
          <p:nvPr>
            <p:ph idx="2" type="subTitle"/>
          </p:nvPr>
        </p:nvSpPr>
        <p:spPr>
          <a:xfrm>
            <a:off x="4005150" y="159393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93" name="Google Shape;2493;p214"/>
          <p:cNvSpPr/>
          <p:nvPr/>
        </p:nvSpPr>
        <p:spPr>
          <a:xfrm>
            <a:off x="3813602" y="217776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4" name="Google Shape;2494;p214"/>
          <p:cNvSpPr txBox="1"/>
          <p:nvPr>
            <p:ph idx="3" type="subTitle"/>
          </p:nvPr>
        </p:nvSpPr>
        <p:spPr>
          <a:xfrm>
            <a:off x="4005150" y="208206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95" name="Google Shape;2495;p214"/>
          <p:cNvSpPr/>
          <p:nvPr/>
        </p:nvSpPr>
        <p:spPr>
          <a:xfrm>
            <a:off x="3813602" y="269648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6" name="Google Shape;2496;p214"/>
          <p:cNvSpPr txBox="1"/>
          <p:nvPr>
            <p:ph idx="4" type="subTitle"/>
          </p:nvPr>
        </p:nvSpPr>
        <p:spPr>
          <a:xfrm>
            <a:off x="4005150" y="260078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97" name="Google Shape;2497;p214"/>
          <p:cNvSpPr/>
          <p:nvPr/>
        </p:nvSpPr>
        <p:spPr>
          <a:xfrm>
            <a:off x="3813602" y="32152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8" name="Google Shape;2498;p214"/>
          <p:cNvSpPr txBox="1"/>
          <p:nvPr>
            <p:ph idx="5" type="subTitle"/>
          </p:nvPr>
        </p:nvSpPr>
        <p:spPr>
          <a:xfrm>
            <a:off x="4005150" y="311951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499" name="Google Shape;2499;p214"/>
          <p:cNvSpPr/>
          <p:nvPr/>
        </p:nvSpPr>
        <p:spPr>
          <a:xfrm>
            <a:off x="3813602" y="37339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0" name="Google Shape;2500;p214"/>
          <p:cNvSpPr txBox="1"/>
          <p:nvPr>
            <p:ph idx="6" type="subTitle"/>
          </p:nvPr>
        </p:nvSpPr>
        <p:spPr>
          <a:xfrm>
            <a:off x="4005150" y="363823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01" name="Google Shape;2501;p21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02" name="Google Shape;2502;p21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footer">
  <p:cSld name="CUSTOM_1">
    <p:spTree>
      <p:nvGrpSpPr>
        <p:cNvPr id="2503" name="Shape 2503"/>
        <p:cNvGrpSpPr/>
        <p:nvPr/>
      </p:nvGrpSpPr>
      <p:grpSpPr>
        <a:xfrm>
          <a:off x="0" y="0"/>
          <a:ext cx="0" cy="0"/>
          <a:chOff x="0" y="0"/>
          <a:chExt cx="0" cy="0"/>
        </a:xfrm>
      </p:grpSpPr>
      <p:sp>
        <p:nvSpPr>
          <p:cNvPr id="2504" name="Google Shape;2504;p215"/>
          <p:cNvSpPr txBox="1"/>
          <p:nvPr>
            <p:ph type="title"/>
          </p:nvPr>
        </p:nvSpPr>
        <p:spPr>
          <a:xfrm>
            <a:off x="342900" y="457200"/>
            <a:ext cx="35448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05" name="Google Shape;2505;p215"/>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506" name="Google Shape;2506;p21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07" name="Google Shape;2507;p21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p:cSld name="CUSTOM_1_1_3_1">
    <p:spTree>
      <p:nvGrpSpPr>
        <p:cNvPr id="287" name="Shape 287"/>
        <p:cNvGrpSpPr/>
        <p:nvPr/>
      </p:nvGrpSpPr>
      <p:grpSpPr>
        <a:xfrm>
          <a:off x="0" y="0"/>
          <a:ext cx="0" cy="0"/>
          <a:chOff x="0" y="0"/>
          <a:chExt cx="0" cy="0"/>
        </a:xfrm>
      </p:grpSpPr>
      <p:grpSp>
        <p:nvGrpSpPr>
          <p:cNvPr id="288" name="Google Shape;288;p23"/>
          <p:cNvGrpSpPr/>
          <p:nvPr/>
        </p:nvGrpSpPr>
        <p:grpSpPr>
          <a:xfrm>
            <a:off x="392964" y="576950"/>
            <a:ext cx="8764835" cy="4114800"/>
            <a:chOff x="374175" y="576950"/>
            <a:chExt cx="8783280" cy="4114800"/>
          </a:xfrm>
        </p:grpSpPr>
        <p:cxnSp>
          <p:nvCxnSpPr>
            <p:cNvPr id="289" name="Google Shape;289;p23"/>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0" name="Google Shape;290;p23"/>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1" name="Google Shape;291;p23"/>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2" name="Google Shape;292;p23"/>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3" name="Google Shape;293;p23"/>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4" name="Google Shape;294;p23"/>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5" name="Google Shape;295;p23"/>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6" name="Google Shape;296;p23"/>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97" name="Google Shape;297;p23"/>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298" name="Google Shape;298;p23"/>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299" name="Google Shape;299;p23"/>
          <p:cNvGrpSpPr/>
          <p:nvPr/>
        </p:nvGrpSpPr>
        <p:grpSpPr>
          <a:xfrm>
            <a:off x="114406" y="175123"/>
            <a:ext cx="134104" cy="4750255"/>
            <a:chOff x="114406" y="175123"/>
            <a:chExt cx="134104" cy="4750255"/>
          </a:xfrm>
        </p:grpSpPr>
        <p:grpSp>
          <p:nvGrpSpPr>
            <p:cNvPr id="300" name="Google Shape;300;p23"/>
            <p:cNvGrpSpPr/>
            <p:nvPr/>
          </p:nvGrpSpPr>
          <p:grpSpPr>
            <a:xfrm>
              <a:off x="114406" y="175123"/>
              <a:ext cx="134104" cy="4334807"/>
              <a:chOff x="5432271" y="383100"/>
              <a:chExt cx="137854" cy="4456010"/>
            </a:xfrm>
          </p:grpSpPr>
          <p:grpSp>
            <p:nvGrpSpPr>
              <p:cNvPr id="301" name="Google Shape;301;p23"/>
              <p:cNvGrpSpPr/>
              <p:nvPr/>
            </p:nvGrpSpPr>
            <p:grpSpPr>
              <a:xfrm>
                <a:off x="5432271" y="383100"/>
                <a:ext cx="137854" cy="981668"/>
                <a:chOff x="5432271" y="383100"/>
                <a:chExt cx="137854" cy="981668"/>
              </a:xfrm>
            </p:grpSpPr>
            <p:sp>
              <p:nvSpPr>
                <p:cNvPr id="302" name="Google Shape;302;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3" name="Google Shape;303;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4" name="Google Shape;304;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05" name="Google Shape;305;p23"/>
              <p:cNvGrpSpPr/>
              <p:nvPr/>
            </p:nvGrpSpPr>
            <p:grpSpPr>
              <a:xfrm>
                <a:off x="5432271" y="1678500"/>
                <a:ext cx="137854" cy="981668"/>
                <a:chOff x="5432271" y="383100"/>
                <a:chExt cx="137854" cy="981668"/>
              </a:xfrm>
            </p:grpSpPr>
            <p:sp>
              <p:nvSpPr>
                <p:cNvPr id="306" name="Google Shape;306;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7" name="Google Shape;307;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8" name="Google Shape;308;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09" name="Google Shape;309;p23"/>
              <p:cNvGrpSpPr/>
              <p:nvPr/>
            </p:nvGrpSpPr>
            <p:grpSpPr>
              <a:xfrm>
                <a:off x="5432271" y="2973900"/>
                <a:ext cx="137854" cy="981668"/>
                <a:chOff x="5432271" y="383100"/>
                <a:chExt cx="137854" cy="981668"/>
              </a:xfrm>
            </p:grpSpPr>
            <p:sp>
              <p:nvSpPr>
                <p:cNvPr id="310" name="Google Shape;310;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11" name="Google Shape;311;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12" name="Google Shape;312;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13" name="Google Shape;313;p23"/>
              <p:cNvGrpSpPr/>
              <p:nvPr/>
            </p:nvGrpSpPr>
            <p:grpSpPr>
              <a:xfrm>
                <a:off x="5432271" y="4269300"/>
                <a:ext cx="137854" cy="569810"/>
                <a:chOff x="5432271" y="383100"/>
                <a:chExt cx="137854" cy="569810"/>
              </a:xfrm>
            </p:grpSpPr>
            <p:sp>
              <p:nvSpPr>
                <p:cNvPr id="314" name="Google Shape;314;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15" name="Google Shape;315;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316" name="Google Shape;316;p23"/>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317" name="Google Shape;317;p23"/>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3"/>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
    <p:spTree>
      <p:nvGrpSpPr>
        <p:cNvPr id="2508" name="Shape 2508"/>
        <p:cNvGrpSpPr/>
        <p:nvPr/>
      </p:nvGrpSpPr>
      <p:grpSpPr>
        <a:xfrm>
          <a:off x="0" y="0"/>
          <a:ext cx="0" cy="0"/>
          <a:chOff x="0" y="0"/>
          <a:chExt cx="0" cy="0"/>
        </a:xfrm>
      </p:grpSpPr>
      <p:sp>
        <p:nvSpPr>
          <p:cNvPr id="2509" name="Google Shape;2509;p216"/>
          <p:cNvSpPr txBox="1"/>
          <p:nvPr>
            <p:ph type="title"/>
          </p:nvPr>
        </p:nvSpPr>
        <p:spPr>
          <a:xfrm>
            <a:off x="342900" y="457200"/>
            <a:ext cx="35448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10" name="Google Shape;2510;p21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11" name="Google Shape;2511;p21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footer">
  <p:cSld name="CUSTOM_7">
    <p:spTree>
      <p:nvGrpSpPr>
        <p:cNvPr id="2512" name="Shape 2512"/>
        <p:cNvGrpSpPr/>
        <p:nvPr/>
      </p:nvGrpSpPr>
      <p:grpSpPr>
        <a:xfrm>
          <a:off x="0" y="0"/>
          <a:ext cx="0" cy="0"/>
          <a:chOff x="0" y="0"/>
          <a:chExt cx="0" cy="0"/>
        </a:xfrm>
      </p:grpSpPr>
      <p:sp>
        <p:nvSpPr>
          <p:cNvPr id="2513" name="Google Shape;2513;p217"/>
          <p:cNvSpPr txBox="1"/>
          <p:nvPr>
            <p:ph type="title"/>
          </p:nvPr>
        </p:nvSpPr>
        <p:spPr>
          <a:xfrm>
            <a:off x="342900" y="457200"/>
            <a:ext cx="8458200" cy="871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14" name="Google Shape;2514;p21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15" name="Google Shape;2515;p21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6" name="Google Shape;2516;p217"/>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_1">
    <p:spTree>
      <p:nvGrpSpPr>
        <p:cNvPr id="2517" name="Shape 2517"/>
        <p:cNvGrpSpPr/>
        <p:nvPr/>
      </p:nvGrpSpPr>
      <p:grpSpPr>
        <a:xfrm>
          <a:off x="0" y="0"/>
          <a:ext cx="0" cy="0"/>
          <a:chOff x="0" y="0"/>
          <a:chExt cx="0" cy="0"/>
        </a:xfrm>
      </p:grpSpPr>
      <p:sp>
        <p:nvSpPr>
          <p:cNvPr id="2518" name="Google Shape;2518;p218"/>
          <p:cNvSpPr txBox="1"/>
          <p:nvPr>
            <p:ph type="title"/>
          </p:nvPr>
        </p:nvSpPr>
        <p:spPr>
          <a:xfrm>
            <a:off x="342900" y="457200"/>
            <a:ext cx="8458200" cy="871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19" name="Google Shape;2519;p21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20" name="Google Shape;2520;p21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header and footer">
  <p:cSld name="CUSTOM_2_2">
    <p:spTree>
      <p:nvGrpSpPr>
        <p:cNvPr id="2521" name="Shape 2521"/>
        <p:cNvGrpSpPr/>
        <p:nvPr/>
      </p:nvGrpSpPr>
      <p:grpSpPr>
        <a:xfrm>
          <a:off x="0" y="0"/>
          <a:ext cx="0" cy="0"/>
          <a:chOff x="0" y="0"/>
          <a:chExt cx="0" cy="0"/>
        </a:xfrm>
      </p:grpSpPr>
      <p:sp>
        <p:nvSpPr>
          <p:cNvPr id="2522" name="Google Shape;2522;p219"/>
          <p:cNvSpPr txBox="1"/>
          <p:nvPr>
            <p:ph idx="1" type="subTitle"/>
          </p:nvPr>
        </p:nvSpPr>
        <p:spPr>
          <a:xfrm>
            <a:off x="342900" y="630425"/>
            <a:ext cx="8345700" cy="259200"/>
          </a:xfrm>
          <a:prstGeom prst="rect">
            <a:avLst/>
          </a:prstGeom>
        </p:spPr>
        <p:txBody>
          <a:bodyPr anchorCtr="0" anchor="t" bIns="91425" lIns="137150" spcFirstLastPara="1" rIns="91425" wrap="square" tIns="91425">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p:txBody>
      </p:sp>
      <p:sp>
        <p:nvSpPr>
          <p:cNvPr id="2523" name="Google Shape;2523;p219"/>
          <p:cNvSpPr txBox="1"/>
          <p:nvPr>
            <p:ph type="title"/>
          </p:nvPr>
        </p:nvSpPr>
        <p:spPr>
          <a:xfrm>
            <a:off x="342900" y="889625"/>
            <a:ext cx="8345700" cy="3679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24" name="Google Shape;2524;p219"/>
          <p:cNvSpPr txBox="1"/>
          <p:nvPr>
            <p:ph idx="2"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525" name="Google Shape;2525;p21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26" name="Google Shape;2526;p21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2_1">
    <p:spTree>
      <p:nvGrpSpPr>
        <p:cNvPr id="2527" name="Shape 2527"/>
        <p:cNvGrpSpPr/>
        <p:nvPr/>
      </p:nvGrpSpPr>
      <p:grpSpPr>
        <a:xfrm>
          <a:off x="0" y="0"/>
          <a:ext cx="0" cy="0"/>
          <a:chOff x="0" y="0"/>
          <a:chExt cx="0" cy="0"/>
        </a:xfrm>
      </p:grpSpPr>
      <p:sp>
        <p:nvSpPr>
          <p:cNvPr id="2528" name="Google Shape;2528;p220"/>
          <p:cNvSpPr txBox="1"/>
          <p:nvPr>
            <p:ph idx="1" type="subTitle"/>
          </p:nvPr>
        </p:nvSpPr>
        <p:spPr>
          <a:xfrm>
            <a:off x="342900" y="630425"/>
            <a:ext cx="8345700" cy="259200"/>
          </a:xfrm>
          <a:prstGeom prst="rect">
            <a:avLst/>
          </a:prstGeom>
        </p:spPr>
        <p:txBody>
          <a:bodyPr anchorCtr="0" anchor="t" bIns="91425" lIns="137150" spcFirstLastPara="1" rIns="91425" wrap="square" tIns="91425">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p:txBody>
      </p:sp>
      <p:sp>
        <p:nvSpPr>
          <p:cNvPr id="2529" name="Google Shape;2529;p220"/>
          <p:cNvSpPr txBox="1"/>
          <p:nvPr>
            <p:ph type="title"/>
          </p:nvPr>
        </p:nvSpPr>
        <p:spPr>
          <a:xfrm>
            <a:off x="342900" y="889625"/>
            <a:ext cx="8345700" cy="3679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30" name="Google Shape;2530;p22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31" name="Google Shape;2531;p22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_2_1">
    <p:spTree>
      <p:nvGrpSpPr>
        <p:cNvPr id="2532" name="Shape 2532"/>
        <p:cNvGrpSpPr/>
        <p:nvPr/>
      </p:nvGrpSpPr>
      <p:grpSpPr>
        <a:xfrm>
          <a:off x="0" y="0"/>
          <a:ext cx="0" cy="0"/>
          <a:chOff x="0" y="0"/>
          <a:chExt cx="0" cy="0"/>
        </a:xfrm>
      </p:grpSpPr>
      <p:sp>
        <p:nvSpPr>
          <p:cNvPr id="2533" name="Google Shape;2533;p221"/>
          <p:cNvSpPr txBox="1"/>
          <p:nvPr>
            <p:ph type="title"/>
          </p:nvPr>
        </p:nvSpPr>
        <p:spPr>
          <a:xfrm>
            <a:off x="342900" y="457200"/>
            <a:ext cx="8343900" cy="1478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34" name="Google Shape;2534;p221"/>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535" name="Google Shape;2535;p22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36" name="Google Shape;2536;p22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_1_2">
    <p:spTree>
      <p:nvGrpSpPr>
        <p:cNvPr id="2537" name="Shape 2537"/>
        <p:cNvGrpSpPr/>
        <p:nvPr/>
      </p:nvGrpSpPr>
      <p:grpSpPr>
        <a:xfrm>
          <a:off x="0" y="0"/>
          <a:ext cx="0" cy="0"/>
          <a:chOff x="0" y="0"/>
          <a:chExt cx="0" cy="0"/>
        </a:xfrm>
      </p:grpSpPr>
      <p:sp>
        <p:nvSpPr>
          <p:cNvPr id="2538" name="Google Shape;2538;p222"/>
          <p:cNvSpPr txBox="1"/>
          <p:nvPr>
            <p:ph type="title"/>
          </p:nvPr>
        </p:nvSpPr>
        <p:spPr>
          <a:xfrm>
            <a:off x="342900" y="457200"/>
            <a:ext cx="8343900" cy="1478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2539" name="Google Shape;2539;p222"/>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540" name="Google Shape;2540;p222"/>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541" name="Google Shape;2541;p22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42" name="Google Shape;2542;p22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2_1_2_1">
    <p:spTree>
      <p:nvGrpSpPr>
        <p:cNvPr id="2543" name="Shape 2543"/>
        <p:cNvGrpSpPr/>
        <p:nvPr/>
      </p:nvGrpSpPr>
      <p:grpSpPr>
        <a:xfrm>
          <a:off x="0" y="0"/>
          <a:ext cx="0" cy="0"/>
          <a:chOff x="0" y="0"/>
          <a:chExt cx="0" cy="0"/>
        </a:xfrm>
      </p:grpSpPr>
      <p:cxnSp>
        <p:nvCxnSpPr>
          <p:cNvPr id="2544" name="Google Shape;2544;p223"/>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545" name="Google Shape;2545;p223"/>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546" name="Google Shape;2546;p223"/>
          <p:cNvSpPr/>
          <p:nvPr>
            <p:ph idx="2" type="pic"/>
          </p:nvPr>
        </p:nvSpPr>
        <p:spPr>
          <a:xfrm>
            <a:off x="457200" y="588788"/>
            <a:ext cx="8229600" cy="3835800"/>
          </a:xfrm>
          <a:prstGeom prst="rect">
            <a:avLst/>
          </a:prstGeom>
          <a:noFill/>
          <a:ln>
            <a:noFill/>
          </a:ln>
        </p:spPr>
      </p:sp>
      <p:sp>
        <p:nvSpPr>
          <p:cNvPr id="2547" name="Google Shape;2547;p22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48" name="Google Shape;2548;p22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_2_1_1">
    <p:spTree>
      <p:nvGrpSpPr>
        <p:cNvPr id="2549" name="Shape 2549"/>
        <p:cNvGrpSpPr/>
        <p:nvPr/>
      </p:nvGrpSpPr>
      <p:grpSpPr>
        <a:xfrm>
          <a:off x="0" y="0"/>
          <a:ext cx="0" cy="0"/>
          <a:chOff x="0" y="0"/>
          <a:chExt cx="0" cy="0"/>
        </a:xfrm>
      </p:grpSpPr>
      <p:sp>
        <p:nvSpPr>
          <p:cNvPr id="2550" name="Google Shape;2550;p224"/>
          <p:cNvSpPr/>
          <p:nvPr/>
        </p:nvSpPr>
        <p:spPr>
          <a:xfrm>
            <a:off x="342900" y="1834500"/>
            <a:ext cx="2778300" cy="273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51" name="Google Shape;2551;p224"/>
          <p:cNvSpPr/>
          <p:nvPr/>
        </p:nvSpPr>
        <p:spPr>
          <a:xfrm>
            <a:off x="2045193" y="1513259"/>
            <a:ext cx="2393400" cy="258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52" name="Google Shape;2552;p224"/>
          <p:cNvSpPr/>
          <p:nvPr/>
        </p:nvSpPr>
        <p:spPr>
          <a:xfrm>
            <a:off x="4171372" y="1976202"/>
            <a:ext cx="2393400" cy="259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53" name="Google Shape;2553;p224"/>
          <p:cNvSpPr txBox="1"/>
          <p:nvPr>
            <p:ph type="title"/>
          </p:nvPr>
        </p:nvSpPr>
        <p:spPr>
          <a:xfrm>
            <a:off x="342900" y="457200"/>
            <a:ext cx="8458200" cy="774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54" name="Google Shape;2554;p224"/>
          <p:cNvSpPr/>
          <p:nvPr/>
        </p:nvSpPr>
        <p:spPr>
          <a:xfrm>
            <a:off x="4712400" y="1513255"/>
            <a:ext cx="4092900" cy="170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55" name="Google Shape;2555;p224"/>
          <p:cNvSpPr/>
          <p:nvPr>
            <p:ph idx="2" type="pic"/>
          </p:nvPr>
        </p:nvSpPr>
        <p:spPr>
          <a:xfrm>
            <a:off x="457200" y="1245883"/>
            <a:ext cx="1490700" cy="957300"/>
          </a:xfrm>
          <a:prstGeom prst="rect">
            <a:avLst/>
          </a:prstGeom>
          <a:noFill/>
          <a:ln>
            <a:noFill/>
          </a:ln>
        </p:spPr>
      </p:sp>
      <p:sp>
        <p:nvSpPr>
          <p:cNvPr id="2556" name="Google Shape;2556;p224"/>
          <p:cNvSpPr/>
          <p:nvPr>
            <p:ph idx="3" type="pic"/>
          </p:nvPr>
        </p:nvSpPr>
        <p:spPr>
          <a:xfrm>
            <a:off x="457200" y="2354103"/>
            <a:ext cx="1934700" cy="2044200"/>
          </a:xfrm>
          <a:prstGeom prst="rect">
            <a:avLst/>
          </a:prstGeom>
          <a:noFill/>
          <a:ln>
            <a:noFill/>
          </a:ln>
        </p:spPr>
      </p:sp>
      <p:sp>
        <p:nvSpPr>
          <p:cNvPr id="2557" name="Google Shape;2557;p224"/>
          <p:cNvSpPr/>
          <p:nvPr>
            <p:ph idx="4" type="pic"/>
          </p:nvPr>
        </p:nvSpPr>
        <p:spPr>
          <a:xfrm>
            <a:off x="2526950" y="1640193"/>
            <a:ext cx="1785300" cy="1835100"/>
          </a:xfrm>
          <a:prstGeom prst="rect">
            <a:avLst/>
          </a:prstGeom>
          <a:noFill/>
          <a:ln>
            <a:noFill/>
          </a:ln>
        </p:spPr>
      </p:sp>
      <p:sp>
        <p:nvSpPr>
          <p:cNvPr id="2558" name="Google Shape;2558;p224"/>
          <p:cNvSpPr/>
          <p:nvPr>
            <p:ph idx="5" type="pic"/>
          </p:nvPr>
        </p:nvSpPr>
        <p:spPr>
          <a:xfrm>
            <a:off x="3284627" y="3602162"/>
            <a:ext cx="1299000" cy="1084200"/>
          </a:xfrm>
          <a:prstGeom prst="rect">
            <a:avLst/>
          </a:prstGeom>
          <a:noFill/>
          <a:ln>
            <a:noFill/>
          </a:ln>
        </p:spPr>
      </p:sp>
      <p:sp>
        <p:nvSpPr>
          <p:cNvPr id="2559" name="Google Shape;2559;p224"/>
          <p:cNvSpPr/>
          <p:nvPr>
            <p:ph idx="6" type="pic"/>
          </p:nvPr>
        </p:nvSpPr>
        <p:spPr>
          <a:xfrm>
            <a:off x="4583875" y="1245829"/>
            <a:ext cx="1716600" cy="2356200"/>
          </a:xfrm>
          <a:prstGeom prst="rect">
            <a:avLst/>
          </a:prstGeom>
          <a:noFill/>
          <a:ln>
            <a:noFill/>
          </a:ln>
        </p:spPr>
      </p:sp>
      <p:sp>
        <p:nvSpPr>
          <p:cNvPr id="2560" name="Google Shape;2560;p224"/>
          <p:cNvSpPr/>
          <p:nvPr>
            <p:ph idx="7" type="pic"/>
          </p:nvPr>
        </p:nvSpPr>
        <p:spPr>
          <a:xfrm>
            <a:off x="4718575" y="3753392"/>
            <a:ext cx="1299000" cy="644400"/>
          </a:xfrm>
          <a:prstGeom prst="rect">
            <a:avLst/>
          </a:prstGeom>
          <a:noFill/>
          <a:ln>
            <a:noFill/>
          </a:ln>
        </p:spPr>
      </p:sp>
      <p:sp>
        <p:nvSpPr>
          <p:cNvPr id="2561" name="Google Shape;2561;p224"/>
          <p:cNvSpPr/>
          <p:nvPr>
            <p:ph idx="8" type="pic"/>
          </p:nvPr>
        </p:nvSpPr>
        <p:spPr>
          <a:xfrm>
            <a:off x="6445550" y="2341822"/>
            <a:ext cx="2241300" cy="2344200"/>
          </a:xfrm>
          <a:prstGeom prst="rect">
            <a:avLst/>
          </a:prstGeom>
          <a:noFill/>
          <a:ln>
            <a:noFill/>
          </a:ln>
        </p:spPr>
      </p:sp>
      <p:sp>
        <p:nvSpPr>
          <p:cNvPr id="2562" name="Google Shape;2562;p224"/>
          <p:cNvSpPr/>
          <p:nvPr>
            <p:ph idx="9" type="pic"/>
          </p:nvPr>
        </p:nvSpPr>
        <p:spPr>
          <a:xfrm>
            <a:off x="7387850" y="1231200"/>
            <a:ext cx="1299000" cy="957300"/>
          </a:xfrm>
          <a:prstGeom prst="rect">
            <a:avLst/>
          </a:prstGeom>
          <a:noFill/>
          <a:ln>
            <a:noFill/>
          </a:ln>
        </p:spPr>
      </p:sp>
      <p:sp>
        <p:nvSpPr>
          <p:cNvPr id="2563" name="Google Shape;2563;p224"/>
          <p:cNvSpPr/>
          <p:nvPr>
            <p:ph idx="13" type="pic"/>
          </p:nvPr>
        </p:nvSpPr>
        <p:spPr>
          <a:xfrm>
            <a:off x="6445750" y="1632987"/>
            <a:ext cx="805500" cy="555900"/>
          </a:xfrm>
          <a:prstGeom prst="rect">
            <a:avLst/>
          </a:prstGeom>
          <a:noFill/>
          <a:ln>
            <a:noFill/>
          </a:ln>
        </p:spPr>
      </p:sp>
      <p:sp>
        <p:nvSpPr>
          <p:cNvPr id="2564" name="Google Shape;2564;p22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65" name="Google Shape;2565;p22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952">
          <p15:clr>
            <a:srgbClr val="E46962"/>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two images">
  <p:cSld name="CUSTOM_2_1_1">
    <p:spTree>
      <p:nvGrpSpPr>
        <p:cNvPr id="2566" name="Shape 2566"/>
        <p:cNvGrpSpPr/>
        <p:nvPr/>
      </p:nvGrpSpPr>
      <p:grpSpPr>
        <a:xfrm>
          <a:off x="0" y="0"/>
          <a:ext cx="0" cy="0"/>
          <a:chOff x="0" y="0"/>
          <a:chExt cx="0" cy="0"/>
        </a:xfrm>
      </p:grpSpPr>
      <p:sp>
        <p:nvSpPr>
          <p:cNvPr id="2567" name="Google Shape;2567;p225"/>
          <p:cNvSpPr txBox="1"/>
          <p:nvPr>
            <p:ph idx="1" type="body"/>
          </p:nvPr>
        </p:nvSpPr>
        <p:spPr>
          <a:xfrm>
            <a:off x="5969400"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568" name="Google Shape;2568;p225"/>
          <p:cNvSpPr/>
          <p:nvPr>
            <p:ph idx="2" type="pic"/>
          </p:nvPr>
        </p:nvSpPr>
        <p:spPr>
          <a:xfrm>
            <a:off x="457200" y="1625175"/>
            <a:ext cx="5345400" cy="2799300"/>
          </a:xfrm>
          <a:prstGeom prst="rect">
            <a:avLst/>
          </a:prstGeom>
          <a:noFill/>
          <a:ln>
            <a:noFill/>
          </a:ln>
        </p:spPr>
      </p:sp>
      <p:sp>
        <p:nvSpPr>
          <p:cNvPr id="2569" name="Google Shape;2569;p225"/>
          <p:cNvSpPr/>
          <p:nvPr>
            <p:ph idx="3" type="pic"/>
          </p:nvPr>
        </p:nvSpPr>
        <p:spPr>
          <a:xfrm>
            <a:off x="5943600" y="1635225"/>
            <a:ext cx="2743200" cy="2799300"/>
          </a:xfrm>
          <a:prstGeom prst="rect">
            <a:avLst/>
          </a:prstGeom>
          <a:noFill/>
          <a:ln>
            <a:noFill/>
          </a:ln>
        </p:spPr>
      </p:sp>
      <p:sp>
        <p:nvSpPr>
          <p:cNvPr id="2570" name="Google Shape;2570;p225"/>
          <p:cNvSpPr txBox="1"/>
          <p:nvPr>
            <p:ph idx="4" type="subTitle"/>
          </p:nvPr>
        </p:nvSpPr>
        <p:spPr>
          <a:xfrm>
            <a:off x="6452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71" name="Google Shape;2571;p225"/>
          <p:cNvSpPr txBox="1"/>
          <p:nvPr>
            <p:ph idx="5" type="subTitle"/>
          </p:nvPr>
        </p:nvSpPr>
        <p:spPr>
          <a:xfrm>
            <a:off x="35156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72" name="Google Shape;2572;p225"/>
          <p:cNvSpPr txBox="1"/>
          <p:nvPr>
            <p:ph idx="6" type="subTitle"/>
          </p:nvPr>
        </p:nvSpPr>
        <p:spPr>
          <a:xfrm>
            <a:off x="63860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73" name="Google Shape;2573;p225"/>
          <p:cNvSpPr txBox="1"/>
          <p:nvPr>
            <p:ph idx="7" type="body"/>
          </p:nvPr>
        </p:nvSpPr>
        <p:spPr>
          <a:xfrm>
            <a:off x="3156150"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574" name="Google Shape;2574;p225"/>
          <p:cNvSpPr txBox="1"/>
          <p:nvPr>
            <p:ph idx="8" type="body"/>
          </p:nvPr>
        </p:nvSpPr>
        <p:spPr>
          <a:xfrm>
            <a:off x="342975"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575" name="Google Shape;2575;p225"/>
          <p:cNvSpPr txBox="1"/>
          <p:nvPr>
            <p:ph idx="9"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576" name="Google Shape;2576;p22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77" name="Google Shape;2577;p22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1"/>
        </a:solidFill>
      </p:bgPr>
    </p:bg>
    <p:spTree>
      <p:nvGrpSpPr>
        <p:cNvPr id="319" name="Shape 319"/>
        <p:cNvGrpSpPr/>
        <p:nvPr/>
      </p:nvGrpSpPr>
      <p:grpSpPr>
        <a:xfrm>
          <a:off x="0" y="0"/>
          <a:ext cx="0" cy="0"/>
          <a:chOff x="0" y="0"/>
          <a:chExt cx="0" cy="0"/>
        </a:xfrm>
      </p:grpSpPr>
      <p:sp>
        <p:nvSpPr>
          <p:cNvPr id="320" name="Google Shape;320;p24"/>
          <p:cNvSpPr txBox="1"/>
          <p:nvPr>
            <p:ph idx="1" type="body"/>
          </p:nvPr>
        </p:nvSpPr>
        <p:spPr>
          <a:xfrm rot="-188853">
            <a:off x="683183" y="2219155"/>
            <a:ext cx="1890452" cy="1486342"/>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grpSp>
        <p:nvGrpSpPr>
          <p:cNvPr id="321" name="Google Shape;321;p24"/>
          <p:cNvGrpSpPr/>
          <p:nvPr/>
        </p:nvGrpSpPr>
        <p:grpSpPr>
          <a:xfrm>
            <a:off x="8663938" y="3954675"/>
            <a:ext cx="502925" cy="1209925"/>
            <a:chOff x="8642600" y="3954675"/>
            <a:chExt cx="502925" cy="1209925"/>
          </a:xfrm>
        </p:grpSpPr>
        <p:sp>
          <p:nvSpPr>
            <p:cNvPr id="322" name="Google Shape;322;p24"/>
            <p:cNvSpPr/>
            <p:nvPr/>
          </p:nvSpPr>
          <p:spPr>
            <a:xfrm>
              <a:off x="8642600" y="3954675"/>
              <a:ext cx="502925" cy="1196325"/>
            </a:xfrm>
            <a:custGeom>
              <a:rect b="b" l="l" r="r" t="t"/>
              <a:pathLst>
                <a:path extrusionOk="0" h="47853" w="20117">
                  <a:moveTo>
                    <a:pt x="20117" y="0"/>
                  </a:moveTo>
                  <a:lnTo>
                    <a:pt x="20117" y="47853"/>
                  </a:lnTo>
                  <a:lnTo>
                    <a:pt x="0" y="47853"/>
                  </a:lnTo>
                  <a:close/>
                </a:path>
              </a:pathLst>
            </a:custGeom>
            <a:solidFill>
              <a:schemeClr val="dk1"/>
            </a:solidFill>
            <a:ln>
              <a:noFill/>
            </a:ln>
          </p:spPr>
        </p:sp>
        <p:cxnSp>
          <p:nvCxnSpPr>
            <p:cNvPr id="323" name="Google Shape;323;p24"/>
            <p:cNvCxnSpPr/>
            <p:nvPr/>
          </p:nvCxnSpPr>
          <p:spPr>
            <a:xfrm flipH="1">
              <a:off x="8779700" y="4349200"/>
              <a:ext cx="358200" cy="815400"/>
            </a:xfrm>
            <a:prstGeom prst="straightConnector1">
              <a:avLst/>
            </a:prstGeom>
            <a:noFill/>
            <a:ln cap="flat" cmpd="sng" w="9525">
              <a:solidFill>
                <a:schemeClr val="lt1"/>
              </a:solidFill>
              <a:prstDash val="solid"/>
              <a:round/>
              <a:headEnd len="sm" w="sm" type="none"/>
              <a:tailEnd len="sm" w="sm" type="none"/>
            </a:ln>
          </p:spPr>
        </p:cxnSp>
      </p:grpSp>
      <p:sp>
        <p:nvSpPr>
          <p:cNvPr id="324" name="Google Shape;324;p24"/>
          <p:cNvSpPr txBox="1"/>
          <p:nvPr>
            <p:ph idx="2" type="body"/>
          </p:nvPr>
        </p:nvSpPr>
        <p:spPr>
          <a:xfrm rot="124964">
            <a:off x="5014631" y="765881"/>
            <a:ext cx="1890349" cy="148628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325" name="Google Shape;325;p24"/>
          <p:cNvSpPr txBox="1"/>
          <p:nvPr>
            <p:ph idx="3" type="body"/>
          </p:nvPr>
        </p:nvSpPr>
        <p:spPr>
          <a:xfrm rot="351430">
            <a:off x="3021711" y="3296608"/>
            <a:ext cx="1890268" cy="1486173"/>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326" name="Google Shape;326;p24"/>
          <p:cNvSpPr txBox="1"/>
          <p:nvPr>
            <p:ph idx="4" type="body"/>
          </p:nvPr>
        </p:nvSpPr>
        <p:spPr>
          <a:xfrm rot="3819">
            <a:off x="6728901" y="3168092"/>
            <a:ext cx="1890601" cy="148590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327" name="Google Shape;327;p24"/>
          <p:cNvSpPr txBox="1"/>
          <p:nvPr>
            <p:ph type="title"/>
          </p:nvPr>
        </p:nvSpPr>
        <p:spPr>
          <a:xfrm>
            <a:off x="513300" y="375350"/>
            <a:ext cx="2796300" cy="651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b="0" sz="240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p:txBody>
      </p:sp>
      <p:sp>
        <p:nvSpPr>
          <p:cNvPr id="328" name="Google Shape;328;p24"/>
          <p:cNvSpPr txBox="1"/>
          <p:nvPr>
            <p:ph idx="5" type="subTitle"/>
          </p:nvPr>
        </p:nvSpPr>
        <p:spPr>
          <a:xfrm rot="-226014">
            <a:off x="619152" y="1527866"/>
            <a:ext cx="1890484" cy="5477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329" name="Google Shape;329;p24"/>
          <p:cNvSpPr txBox="1"/>
          <p:nvPr>
            <p:ph idx="6" type="subTitle"/>
          </p:nvPr>
        </p:nvSpPr>
        <p:spPr>
          <a:xfrm rot="126162">
            <a:off x="5024491" y="108292"/>
            <a:ext cx="1970527" cy="549668"/>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330" name="Google Shape;330;p24"/>
          <p:cNvSpPr txBox="1"/>
          <p:nvPr>
            <p:ph idx="7" type="subTitle"/>
          </p:nvPr>
        </p:nvSpPr>
        <p:spPr>
          <a:xfrm rot="348762">
            <a:off x="3115150" y="2659506"/>
            <a:ext cx="1943191" cy="546097"/>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331" name="Google Shape;331;p24"/>
          <p:cNvSpPr txBox="1"/>
          <p:nvPr>
            <p:ph idx="8" type="subTitle"/>
          </p:nvPr>
        </p:nvSpPr>
        <p:spPr>
          <a:xfrm rot="-59757">
            <a:off x="6687978" y="2476634"/>
            <a:ext cx="1915789" cy="5496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_1_1_1">
    <p:spTree>
      <p:nvGrpSpPr>
        <p:cNvPr id="2578" name="Shape 2578"/>
        <p:cNvGrpSpPr/>
        <p:nvPr/>
      </p:nvGrpSpPr>
      <p:grpSpPr>
        <a:xfrm>
          <a:off x="0" y="0"/>
          <a:ext cx="0" cy="0"/>
          <a:chOff x="0" y="0"/>
          <a:chExt cx="0" cy="0"/>
        </a:xfrm>
      </p:grpSpPr>
      <p:sp>
        <p:nvSpPr>
          <p:cNvPr id="2579" name="Google Shape;2579;p226"/>
          <p:cNvSpPr txBox="1"/>
          <p:nvPr>
            <p:ph idx="1" type="body"/>
          </p:nvPr>
        </p:nvSpPr>
        <p:spPr>
          <a:xfrm>
            <a:off x="6083625"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580" name="Google Shape;2580;p226"/>
          <p:cNvSpPr txBox="1"/>
          <p:nvPr>
            <p:ph type="title"/>
          </p:nvPr>
        </p:nvSpPr>
        <p:spPr>
          <a:xfrm>
            <a:off x="342900" y="452925"/>
            <a:ext cx="8458200" cy="70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581" name="Google Shape;2581;p226"/>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582" name="Google Shape;2582;p226"/>
          <p:cNvCxnSpPr/>
          <p:nvPr/>
        </p:nvCxnSpPr>
        <p:spPr>
          <a:xfrm>
            <a:off x="342977" y="1266068"/>
            <a:ext cx="8471100" cy="0"/>
          </a:xfrm>
          <a:prstGeom prst="straightConnector1">
            <a:avLst/>
          </a:prstGeom>
          <a:noFill/>
          <a:ln cap="flat" cmpd="sng" w="9525">
            <a:solidFill>
              <a:schemeClr val="dk1"/>
            </a:solidFill>
            <a:prstDash val="solid"/>
            <a:round/>
            <a:headEnd len="med" w="med" type="none"/>
            <a:tailEnd len="med" w="med" type="none"/>
          </a:ln>
        </p:spPr>
      </p:cxnSp>
      <p:sp>
        <p:nvSpPr>
          <p:cNvPr id="2583" name="Google Shape;2583;p226"/>
          <p:cNvSpPr/>
          <p:nvPr/>
        </p:nvSpPr>
        <p:spPr>
          <a:xfrm>
            <a:off x="45372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4" name="Google Shape;2584;p226"/>
          <p:cNvSpPr txBox="1"/>
          <p:nvPr>
            <p:ph idx="2" type="subTitle"/>
          </p:nvPr>
        </p:nvSpPr>
        <p:spPr>
          <a:xfrm>
            <a:off x="645275"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85" name="Google Shape;2585;p226"/>
          <p:cNvSpPr txBox="1"/>
          <p:nvPr>
            <p:ph idx="3" type="body"/>
          </p:nvPr>
        </p:nvSpPr>
        <p:spPr>
          <a:xfrm>
            <a:off x="342975"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586" name="Google Shape;2586;p226"/>
          <p:cNvSpPr/>
          <p:nvPr/>
        </p:nvSpPr>
        <p:spPr>
          <a:xfrm>
            <a:off x="3324052"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7" name="Google Shape;2587;p226"/>
          <p:cNvSpPr txBox="1"/>
          <p:nvPr>
            <p:ph idx="4" type="subTitle"/>
          </p:nvPr>
        </p:nvSpPr>
        <p:spPr>
          <a:xfrm>
            <a:off x="3515600"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88" name="Google Shape;2588;p226"/>
          <p:cNvSpPr txBox="1"/>
          <p:nvPr>
            <p:ph idx="5" type="body"/>
          </p:nvPr>
        </p:nvSpPr>
        <p:spPr>
          <a:xfrm>
            <a:off x="3213300"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589" name="Google Shape;2589;p226"/>
          <p:cNvSpPr/>
          <p:nvPr/>
        </p:nvSpPr>
        <p:spPr>
          <a:xfrm>
            <a:off x="619437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226"/>
          <p:cNvSpPr txBox="1"/>
          <p:nvPr>
            <p:ph idx="6" type="subTitle"/>
          </p:nvPr>
        </p:nvSpPr>
        <p:spPr>
          <a:xfrm>
            <a:off x="6385925"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591" name="Google Shape;2591;p226"/>
          <p:cNvSpPr/>
          <p:nvPr>
            <p:ph idx="7" type="pic"/>
          </p:nvPr>
        </p:nvSpPr>
        <p:spPr>
          <a:xfrm>
            <a:off x="6194375" y="1494125"/>
            <a:ext cx="2492400" cy="1300800"/>
          </a:xfrm>
          <a:prstGeom prst="rect">
            <a:avLst/>
          </a:prstGeom>
          <a:noFill/>
          <a:ln>
            <a:noFill/>
          </a:ln>
        </p:spPr>
      </p:sp>
      <p:sp>
        <p:nvSpPr>
          <p:cNvPr id="2592" name="Google Shape;2592;p226"/>
          <p:cNvSpPr/>
          <p:nvPr>
            <p:ph idx="8" type="pic"/>
          </p:nvPr>
        </p:nvSpPr>
        <p:spPr>
          <a:xfrm>
            <a:off x="455475" y="1494125"/>
            <a:ext cx="2492400" cy="1300800"/>
          </a:xfrm>
          <a:prstGeom prst="rect">
            <a:avLst/>
          </a:prstGeom>
          <a:noFill/>
          <a:ln>
            <a:noFill/>
          </a:ln>
        </p:spPr>
      </p:sp>
      <p:sp>
        <p:nvSpPr>
          <p:cNvPr id="2593" name="Google Shape;2593;p226"/>
          <p:cNvSpPr/>
          <p:nvPr>
            <p:ph idx="9" type="pic"/>
          </p:nvPr>
        </p:nvSpPr>
        <p:spPr>
          <a:xfrm>
            <a:off x="3324925" y="1494125"/>
            <a:ext cx="2492400" cy="1300800"/>
          </a:xfrm>
          <a:prstGeom prst="rect">
            <a:avLst/>
          </a:prstGeom>
          <a:noFill/>
          <a:ln>
            <a:noFill/>
          </a:ln>
        </p:spPr>
      </p:sp>
      <p:sp>
        <p:nvSpPr>
          <p:cNvPr id="2594" name="Google Shape;2594;p22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95" name="Google Shape;2595;p22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_1_1_1_1">
    <p:spTree>
      <p:nvGrpSpPr>
        <p:cNvPr id="2596" name="Shape 2596"/>
        <p:cNvGrpSpPr/>
        <p:nvPr/>
      </p:nvGrpSpPr>
      <p:grpSpPr>
        <a:xfrm>
          <a:off x="0" y="0"/>
          <a:ext cx="0" cy="0"/>
          <a:chOff x="0" y="0"/>
          <a:chExt cx="0" cy="0"/>
        </a:xfrm>
      </p:grpSpPr>
      <p:sp>
        <p:nvSpPr>
          <p:cNvPr id="2597" name="Google Shape;2597;p227"/>
          <p:cNvSpPr txBox="1"/>
          <p:nvPr>
            <p:ph type="title"/>
          </p:nvPr>
        </p:nvSpPr>
        <p:spPr>
          <a:xfrm>
            <a:off x="342900" y="452925"/>
            <a:ext cx="8458200" cy="70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598" name="Google Shape;2598;p227"/>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599" name="Google Shape;2599;p227"/>
          <p:cNvCxnSpPr/>
          <p:nvPr/>
        </p:nvCxnSpPr>
        <p:spPr>
          <a:xfrm>
            <a:off x="342977" y="1266068"/>
            <a:ext cx="8471100" cy="0"/>
          </a:xfrm>
          <a:prstGeom prst="straightConnector1">
            <a:avLst/>
          </a:prstGeom>
          <a:noFill/>
          <a:ln cap="flat" cmpd="sng" w="9525">
            <a:solidFill>
              <a:schemeClr val="dk1"/>
            </a:solidFill>
            <a:prstDash val="solid"/>
            <a:round/>
            <a:headEnd len="med" w="med" type="none"/>
            <a:tailEnd len="med" w="med" type="none"/>
          </a:ln>
        </p:spPr>
      </p:cxnSp>
      <p:sp>
        <p:nvSpPr>
          <p:cNvPr id="2600" name="Google Shape;2600;p227"/>
          <p:cNvSpPr/>
          <p:nvPr>
            <p:ph idx="2" type="pic"/>
          </p:nvPr>
        </p:nvSpPr>
        <p:spPr>
          <a:xfrm>
            <a:off x="455475" y="1494125"/>
            <a:ext cx="3621300" cy="1300800"/>
          </a:xfrm>
          <a:prstGeom prst="rect">
            <a:avLst/>
          </a:prstGeom>
          <a:noFill/>
          <a:ln>
            <a:noFill/>
          </a:ln>
        </p:spPr>
      </p:sp>
      <p:sp>
        <p:nvSpPr>
          <p:cNvPr id="2601" name="Google Shape;2601;p227"/>
          <p:cNvSpPr/>
          <p:nvPr/>
        </p:nvSpPr>
        <p:spPr>
          <a:xfrm>
            <a:off x="45372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2" name="Google Shape;2602;p227"/>
          <p:cNvSpPr txBox="1"/>
          <p:nvPr>
            <p:ph idx="1" type="subTitle"/>
          </p:nvPr>
        </p:nvSpPr>
        <p:spPr>
          <a:xfrm>
            <a:off x="645275" y="2925159"/>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603" name="Google Shape;2603;p227"/>
          <p:cNvSpPr txBox="1"/>
          <p:nvPr>
            <p:ph idx="3" type="body"/>
          </p:nvPr>
        </p:nvSpPr>
        <p:spPr>
          <a:xfrm>
            <a:off x="342975" y="3343625"/>
            <a:ext cx="39237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604" name="Google Shape;2604;p227"/>
          <p:cNvSpPr/>
          <p:nvPr/>
        </p:nvSpPr>
        <p:spPr>
          <a:xfrm>
            <a:off x="468927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5" name="Google Shape;2605;p227"/>
          <p:cNvSpPr txBox="1"/>
          <p:nvPr>
            <p:ph idx="4" type="subTitle"/>
          </p:nvPr>
        </p:nvSpPr>
        <p:spPr>
          <a:xfrm>
            <a:off x="5261825" y="2925159"/>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606" name="Google Shape;2606;p227"/>
          <p:cNvSpPr txBox="1"/>
          <p:nvPr>
            <p:ph idx="5" type="body"/>
          </p:nvPr>
        </p:nvSpPr>
        <p:spPr>
          <a:xfrm>
            <a:off x="4959525" y="3343625"/>
            <a:ext cx="39237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607" name="Google Shape;2607;p227"/>
          <p:cNvSpPr/>
          <p:nvPr>
            <p:ph idx="6" type="pic"/>
          </p:nvPr>
        </p:nvSpPr>
        <p:spPr>
          <a:xfrm>
            <a:off x="5070275" y="1494125"/>
            <a:ext cx="3621300" cy="1300800"/>
          </a:xfrm>
          <a:prstGeom prst="rect">
            <a:avLst/>
          </a:prstGeom>
          <a:noFill/>
          <a:ln>
            <a:noFill/>
          </a:ln>
        </p:spPr>
      </p:sp>
      <p:sp>
        <p:nvSpPr>
          <p:cNvPr id="2608" name="Google Shape;2608;p22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609" name="Google Shape;2609;p22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p:cSld name="CUSTOM_4">
    <p:spTree>
      <p:nvGrpSpPr>
        <p:cNvPr id="2610" name="Shape 2610"/>
        <p:cNvGrpSpPr/>
        <p:nvPr/>
      </p:nvGrpSpPr>
      <p:grpSpPr>
        <a:xfrm>
          <a:off x="0" y="0"/>
          <a:ext cx="0" cy="0"/>
          <a:chOff x="0" y="0"/>
          <a:chExt cx="0" cy="0"/>
        </a:xfrm>
      </p:grpSpPr>
      <p:sp>
        <p:nvSpPr>
          <p:cNvPr id="2611" name="Google Shape;2611;p228"/>
          <p:cNvSpPr txBox="1"/>
          <p:nvPr>
            <p:ph idx="1" type="subTitle"/>
          </p:nvPr>
        </p:nvSpPr>
        <p:spPr>
          <a:xfrm>
            <a:off x="342925" y="457200"/>
            <a:ext cx="40680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612" name="Google Shape;2612;p228"/>
          <p:cNvSpPr txBox="1"/>
          <p:nvPr>
            <p:ph idx="2" type="subTitle"/>
          </p:nvPr>
        </p:nvSpPr>
        <p:spPr>
          <a:xfrm>
            <a:off x="4724500" y="457200"/>
            <a:ext cx="25065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613" name="Google Shape;2613;p228"/>
          <p:cNvSpPr txBox="1"/>
          <p:nvPr>
            <p:ph idx="3" type="subTitle"/>
          </p:nvPr>
        </p:nvSpPr>
        <p:spPr>
          <a:xfrm>
            <a:off x="7494500" y="457200"/>
            <a:ext cx="11925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2614" name="Google Shape;2614;p228"/>
          <p:cNvSpPr txBox="1"/>
          <p:nvPr>
            <p:ph idx="4" type="body"/>
          </p:nvPr>
        </p:nvSpPr>
        <p:spPr>
          <a:xfrm>
            <a:off x="342925" y="3553200"/>
            <a:ext cx="40680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15" name="Google Shape;2615;p228"/>
          <p:cNvSpPr txBox="1"/>
          <p:nvPr>
            <p:ph idx="5" type="body"/>
          </p:nvPr>
        </p:nvSpPr>
        <p:spPr>
          <a:xfrm>
            <a:off x="4724500" y="3553200"/>
            <a:ext cx="25065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16" name="Google Shape;2616;p228"/>
          <p:cNvSpPr txBox="1"/>
          <p:nvPr>
            <p:ph idx="6" type="body"/>
          </p:nvPr>
        </p:nvSpPr>
        <p:spPr>
          <a:xfrm>
            <a:off x="7494400" y="3553200"/>
            <a:ext cx="11925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17" name="Google Shape;2617;p228"/>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618" name="Google Shape;2618;p22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619" name="Google Shape;2619;p22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 elements">
  <p:cSld name="CUSTOM_5">
    <p:spTree>
      <p:nvGrpSpPr>
        <p:cNvPr id="2620" name="Shape 2620"/>
        <p:cNvGrpSpPr/>
        <p:nvPr/>
      </p:nvGrpSpPr>
      <p:grpSpPr>
        <a:xfrm>
          <a:off x="0" y="0"/>
          <a:ext cx="0" cy="0"/>
          <a:chOff x="0" y="0"/>
          <a:chExt cx="0" cy="0"/>
        </a:xfrm>
      </p:grpSpPr>
      <p:sp>
        <p:nvSpPr>
          <p:cNvPr id="2621" name="Google Shape;2621;p229"/>
          <p:cNvSpPr txBox="1"/>
          <p:nvPr>
            <p:ph type="title"/>
          </p:nvPr>
        </p:nvSpPr>
        <p:spPr>
          <a:xfrm>
            <a:off x="342900" y="452925"/>
            <a:ext cx="8354400" cy="15021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22" name="Google Shape;2622;p229"/>
          <p:cNvSpPr txBox="1"/>
          <p:nvPr>
            <p:ph idx="1" type="subTitle"/>
          </p:nvPr>
        </p:nvSpPr>
        <p:spPr>
          <a:xfrm>
            <a:off x="3429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2623" name="Google Shape;2623;p229"/>
          <p:cNvSpPr txBox="1"/>
          <p:nvPr>
            <p:ph idx="2" type="subTitle"/>
          </p:nvPr>
        </p:nvSpPr>
        <p:spPr>
          <a:xfrm>
            <a:off x="24731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2624" name="Google Shape;2624;p229"/>
          <p:cNvSpPr txBox="1"/>
          <p:nvPr>
            <p:ph idx="3" type="subTitle"/>
          </p:nvPr>
        </p:nvSpPr>
        <p:spPr>
          <a:xfrm>
            <a:off x="46033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2625" name="Google Shape;2625;p229"/>
          <p:cNvSpPr txBox="1"/>
          <p:nvPr>
            <p:ph idx="4" type="subTitle"/>
          </p:nvPr>
        </p:nvSpPr>
        <p:spPr>
          <a:xfrm>
            <a:off x="67335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2626" name="Google Shape;2626;p229"/>
          <p:cNvSpPr txBox="1"/>
          <p:nvPr>
            <p:ph idx="5"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627" name="Google Shape;2627;p22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628" name="Google Shape;2628;p22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9">
    <p:spTree>
      <p:nvGrpSpPr>
        <p:cNvPr id="2629" name="Shape 2629"/>
        <p:cNvGrpSpPr/>
        <p:nvPr/>
      </p:nvGrpSpPr>
      <p:grpSpPr>
        <a:xfrm>
          <a:off x="0" y="0"/>
          <a:ext cx="0" cy="0"/>
          <a:chOff x="0" y="0"/>
          <a:chExt cx="0" cy="0"/>
        </a:xfrm>
      </p:grpSpPr>
      <p:sp>
        <p:nvSpPr>
          <p:cNvPr id="2630" name="Google Shape;2630;p230"/>
          <p:cNvSpPr txBox="1"/>
          <p:nvPr>
            <p:ph idx="1" type="body"/>
          </p:nvPr>
        </p:nvSpPr>
        <p:spPr>
          <a:xfrm>
            <a:off x="457200" y="3899675"/>
            <a:ext cx="5192400" cy="669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631" name="Google Shape;2631;p23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632" name="Google Shape;2632;p23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3" name="Shape 2633"/>
        <p:cNvGrpSpPr/>
        <p:nvPr/>
      </p:nvGrpSpPr>
      <p:grpSpPr>
        <a:xfrm>
          <a:off x="0" y="0"/>
          <a:ext cx="0" cy="0"/>
          <a:chOff x="0" y="0"/>
          <a:chExt cx="0" cy="0"/>
        </a:xfrm>
      </p:grpSpPr>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38" name="Shape 2638"/>
        <p:cNvGrpSpPr/>
        <p:nvPr/>
      </p:nvGrpSpPr>
      <p:grpSpPr>
        <a:xfrm>
          <a:off x="0" y="0"/>
          <a:ext cx="0" cy="0"/>
          <a:chOff x="0" y="0"/>
          <a:chExt cx="0" cy="0"/>
        </a:xfrm>
      </p:grpSpPr>
      <p:sp>
        <p:nvSpPr>
          <p:cNvPr id="2639" name="Google Shape;2639;p233"/>
          <p:cNvSpPr txBox="1"/>
          <p:nvPr>
            <p:ph type="ctrTitle"/>
          </p:nvPr>
        </p:nvSpPr>
        <p:spPr>
          <a:xfrm>
            <a:off x="156190" y="38793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2640" name="Google Shape;2640;p233"/>
          <p:cNvSpPr txBox="1"/>
          <p:nvPr>
            <p:ph idx="1" type="subTitle"/>
          </p:nvPr>
        </p:nvSpPr>
        <p:spPr>
          <a:xfrm>
            <a:off x="233944" y="4240727"/>
            <a:ext cx="4363200" cy="792600"/>
          </a:xfrm>
          <a:prstGeom prst="rect">
            <a:avLst/>
          </a:prstGeom>
        </p:spPr>
        <p:txBody>
          <a:bodyPr anchorCtr="0" anchor="t" bIns="91425" lIns="91425" spcFirstLastPara="1" rIns="91425" wrap="square" tIns="91425">
            <a:noAutofit/>
          </a:bodyPr>
          <a:lstStyle>
            <a:lvl1pPr lvl="0">
              <a:spcBef>
                <a:spcPts val="0"/>
              </a:spcBef>
              <a:spcAft>
                <a:spcPts val="0"/>
              </a:spcAft>
              <a:buSzPts val="3100"/>
              <a:buFont typeface="Urbanist Black"/>
              <a:buNone/>
              <a:defRPr sz="3100">
                <a:latin typeface="Urbanist Black"/>
                <a:ea typeface="Urbanist Black"/>
                <a:cs typeface="Urbanist Black"/>
                <a:sym typeface="Urbanist Black"/>
              </a:defRPr>
            </a:lvl1pPr>
            <a:lvl2pPr lvl="1">
              <a:spcBef>
                <a:spcPts val="0"/>
              </a:spcBef>
              <a:spcAft>
                <a:spcPts val="0"/>
              </a:spcAft>
              <a:buSzPts val="3100"/>
              <a:buFont typeface="Urbanist Black"/>
              <a:buNone/>
              <a:defRPr sz="3100">
                <a:latin typeface="Urbanist Black"/>
                <a:ea typeface="Urbanist Black"/>
                <a:cs typeface="Urbanist Black"/>
                <a:sym typeface="Urbanist Black"/>
              </a:defRPr>
            </a:lvl2pPr>
            <a:lvl3pPr lvl="2">
              <a:spcBef>
                <a:spcPts val="0"/>
              </a:spcBef>
              <a:spcAft>
                <a:spcPts val="0"/>
              </a:spcAft>
              <a:buSzPts val="3100"/>
              <a:buFont typeface="Urbanist Black"/>
              <a:buNone/>
              <a:defRPr sz="3100">
                <a:latin typeface="Urbanist Black"/>
                <a:ea typeface="Urbanist Black"/>
                <a:cs typeface="Urbanist Black"/>
                <a:sym typeface="Urbanist Black"/>
              </a:defRPr>
            </a:lvl3pPr>
            <a:lvl4pPr lvl="3">
              <a:spcBef>
                <a:spcPts val="0"/>
              </a:spcBef>
              <a:spcAft>
                <a:spcPts val="0"/>
              </a:spcAft>
              <a:buSzPts val="3100"/>
              <a:buFont typeface="Urbanist Black"/>
              <a:buNone/>
              <a:defRPr sz="3100">
                <a:latin typeface="Urbanist Black"/>
                <a:ea typeface="Urbanist Black"/>
                <a:cs typeface="Urbanist Black"/>
                <a:sym typeface="Urbanist Black"/>
              </a:defRPr>
            </a:lvl4pPr>
            <a:lvl5pPr lvl="4">
              <a:spcBef>
                <a:spcPts val="0"/>
              </a:spcBef>
              <a:spcAft>
                <a:spcPts val="0"/>
              </a:spcAft>
              <a:buSzPts val="3100"/>
              <a:buFont typeface="Urbanist Black"/>
              <a:buNone/>
              <a:defRPr sz="3100">
                <a:latin typeface="Urbanist Black"/>
                <a:ea typeface="Urbanist Black"/>
                <a:cs typeface="Urbanist Black"/>
                <a:sym typeface="Urbanist Black"/>
              </a:defRPr>
            </a:lvl5pPr>
            <a:lvl6pPr lvl="5">
              <a:spcBef>
                <a:spcPts val="0"/>
              </a:spcBef>
              <a:spcAft>
                <a:spcPts val="0"/>
              </a:spcAft>
              <a:buSzPts val="3100"/>
              <a:buFont typeface="Urbanist Black"/>
              <a:buNone/>
              <a:defRPr sz="3100">
                <a:latin typeface="Urbanist Black"/>
                <a:ea typeface="Urbanist Black"/>
                <a:cs typeface="Urbanist Black"/>
                <a:sym typeface="Urbanist Black"/>
              </a:defRPr>
            </a:lvl6pPr>
            <a:lvl7pPr lvl="6">
              <a:spcBef>
                <a:spcPts val="0"/>
              </a:spcBef>
              <a:spcAft>
                <a:spcPts val="0"/>
              </a:spcAft>
              <a:buSzPts val="3100"/>
              <a:buFont typeface="Urbanist Black"/>
              <a:buNone/>
              <a:defRPr sz="3100">
                <a:latin typeface="Urbanist Black"/>
                <a:ea typeface="Urbanist Black"/>
                <a:cs typeface="Urbanist Black"/>
                <a:sym typeface="Urbanist Black"/>
              </a:defRPr>
            </a:lvl7pPr>
            <a:lvl8pPr lvl="7">
              <a:spcBef>
                <a:spcPts val="0"/>
              </a:spcBef>
              <a:spcAft>
                <a:spcPts val="0"/>
              </a:spcAft>
              <a:buSzPts val="3100"/>
              <a:buFont typeface="Urbanist Black"/>
              <a:buNone/>
              <a:defRPr sz="3100">
                <a:latin typeface="Urbanist Black"/>
                <a:ea typeface="Urbanist Black"/>
                <a:cs typeface="Urbanist Black"/>
                <a:sym typeface="Urbanist Black"/>
              </a:defRPr>
            </a:lvl8pPr>
            <a:lvl9pPr lvl="8">
              <a:spcBef>
                <a:spcPts val="0"/>
              </a:spcBef>
              <a:spcAft>
                <a:spcPts val="0"/>
              </a:spcAft>
              <a:buSzPts val="3100"/>
              <a:buFont typeface="Urbanist Black"/>
              <a:buNone/>
              <a:defRPr sz="3100">
                <a:latin typeface="Urbanist Black"/>
                <a:ea typeface="Urbanist Black"/>
                <a:cs typeface="Urbanist Black"/>
                <a:sym typeface="Urbanist Black"/>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esign">
  <p:cSld name="TITLE_2">
    <p:spTree>
      <p:nvGrpSpPr>
        <p:cNvPr id="2641" name="Shape 2641"/>
        <p:cNvGrpSpPr/>
        <p:nvPr/>
      </p:nvGrpSpPr>
      <p:grpSpPr>
        <a:xfrm>
          <a:off x="0" y="0"/>
          <a:ext cx="0" cy="0"/>
          <a:chOff x="0" y="0"/>
          <a:chExt cx="0" cy="0"/>
        </a:xfrm>
      </p:grpSpPr>
      <p:sp>
        <p:nvSpPr>
          <p:cNvPr id="2642" name="Google Shape;2642;p234"/>
          <p:cNvSpPr txBox="1"/>
          <p:nvPr>
            <p:ph type="ctrTitle"/>
          </p:nvPr>
        </p:nvSpPr>
        <p:spPr>
          <a:xfrm>
            <a:off x="156190" y="38793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2643" name="Google Shape;2643;p234"/>
          <p:cNvSpPr txBox="1"/>
          <p:nvPr>
            <p:ph idx="1" type="subTitle"/>
          </p:nvPr>
        </p:nvSpPr>
        <p:spPr>
          <a:xfrm>
            <a:off x="233944" y="4240727"/>
            <a:ext cx="4363200" cy="792600"/>
          </a:xfrm>
          <a:prstGeom prst="rect">
            <a:avLst/>
          </a:prstGeom>
        </p:spPr>
        <p:txBody>
          <a:bodyPr anchorCtr="0" anchor="t" bIns="91425" lIns="91425" spcFirstLastPara="1" rIns="91425" wrap="square" tIns="91425">
            <a:noAutofit/>
          </a:bodyPr>
          <a:lstStyle>
            <a:lvl1pPr lvl="0">
              <a:spcBef>
                <a:spcPts val="0"/>
              </a:spcBef>
              <a:spcAft>
                <a:spcPts val="0"/>
              </a:spcAft>
              <a:buSzPts val="3100"/>
              <a:buFont typeface="Urbanist Black"/>
              <a:buNone/>
              <a:defRPr sz="3100">
                <a:latin typeface="Urbanist Black"/>
                <a:ea typeface="Urbanist Black"/>
                <a:cs typeface="Urbanist Black"/>
                <a:sym typeface="Urbanist Black"/>
              </a:defRPr>
            </a:lvl1pPr>
            <a:lvl2pPr lvl="1">
              <a:spcBef>
                <a:spcPts val="0"/>
              </a:spcBef>
              <a:spcAft>
                <a:spcPts val="0"/>
              </a:spcAft>
              <a:buSzPts val="3100"/>
              <a:buFont typeface="Urbanist Black"/>
              <a:buNone/>
              <a:defRPr sz="3100">
                <a:latin typeface="Urbanist Black"/>
                <a:ea typeface="Urbanist Black"/>
                <a:cs typeface="Urbanist Black"/>
                <a:sym typeface="Urbanist Black"/>
              </a:defRPr>
            </a:lvl2pPr>
            <a:lvl3pPr lvl="2">
              <a:spcBef>
                <a:spcPts val="0"/>
              </a:spcBef>
              <a:spcAft>
                <a:spcPts val="0"/>
              </a:spcAft>
              <a:buSzPts val="3100"/>
              <a:buFont typeface="Urbanist Black"/>
              <a:buNone/>
              <a:defRPr sz="3100">
                <a:latin typeface="Urbanist Black"/>
                <a:ea typeface="Urbanist Black"/>
                <a:cs typeface="Urbanist Black"/>
                <a:sym typeface="Urbanist Black"/>
              </a:defRPr>
            </a:lvl3pPr>
            <a:lvl4pPr lvl="3">
              <a:spcBef>
                <a:spcPts val="0"/>
              </a:spcBef>
              <a:spcAft>
                <a:spcPts val="0"/>
              </a:spcAft>
              <a:buSzPts val="3100"/>
              <a:buFont typeface="Urbanist Black"/>
              <a:buNone/>
              <a:defRPr sz="3100">
                <a:latin typeface="Urbanist Black"/>
                <a:ea typeface="Urbanist Black"/>
                <a:cs typeface="Urbanist Black"/>
                <a:sym typeface="Urbanist Black"/>
              </a:defRPr>
            </a:lvl4pPr>
            <a:lvl5pPr lvl="4">
              <a:spcBef>
                <a:spcPts val="0"/>
              </a:spcBef>
              <a:spcAft>
                <a:spcPts val="0"/>
              </a:spcAft>
              <a:buSzPts val="3100"/>
              <a:buFont typeface="Urbanist Black"/>
              <a:buNone/>
              <a:defRPr sz="3100">
                <a:latin typeface="Urbanist Black"/>
                <a:ea typeface="Urbanist Black"/>
                <a:cs typeface="Urbanist Black"/>
                <a:sym typeface="Urbanist Black"/>
              </a:defRPr>
            </a:lvl5pPr>
            <a:lvl6pPr lvl="5">
              <a:spcBef>
                <a:spcPts val="0"/>
              </a:spcBef>
              <a:spcAft>
                <a:spcPts val="0"/>
              </a:spcAft>
              <a:buSzPts val="3100"/>
              <a:buFont typeface="Urbanist Black"/>
              <a:buNone/>
              <a:defRPr sz="3100">
                <a:latin typeface="Urbanist Black"/>
                <a:ea typeface="Urbanist Black"/>
                <a:cs typeface="Urbanist Black"/>
                <a:sym typeface="Urbanist Black"/>
              </a:defRPr>
            </a:lvl6pPr>
            <a:lvl7pPr lvl="6">
              <a:spcBef>
                <a:spcPts val="0"/>
              </a:spcBef>
              <a:spcAft>
                <a:spcPts val="0"/>
              </a:spcAft>
              <a:buSzPts val="3100"/>
              <a:buFont typeface="Urbanist Black"/>
              <a:buNone/>
              <a:defRPr sz="3100">
                <a:latin typeface="Urbanist Black"/>
                <a:ea typeface="Urbanist Black"/>
                <a:cs typeface="Urbanist Black"/>
                <a:sym typeface="Urbanist Black"/>
              </a:defRPr>
            </a:lvl7pPr>
            <a:lvl8pPr lvl="7">
              <a:spcBef>
                <a:spcPts val="0"/>
              </a:spcBef>
              <a:spcAft>
                <a:spcPts val="0"/>
              </a:spcAft>
              <a:buSzPts val="3100"/>
              <a:buFont typeface="Urbanist Black"/>
              <a:buNone/>
              <a:defRPr sz="3100">
                <a:latin typeface="Urbanist Black"/>
                <a:ea typeface="Urbanist Black"/>
                <a:cs typeface="Urbanist Black"/>
                <a:sym typeface="Urbanist Black"/>
              </a:defRPr>
            </a:lvl8pPr>
            <a:lvl9pPr lvl="8">
              <a:spcBef>
                <a:spcPts val="0"/>
              </a:spcBef>
              <a:spcAft>
                <a:spcPts val="0"/>
              </a:spcAft>
              <a:buSzPts val="3100"/>
              <a:buFont typeface="Urbanist Black"/>
              <a:buNone/>
              <a:defRPr sz="3100">
                <a:latin typeface="Urbanist Black"/>
                <a:ea typeface="Urbanist Black"/>
                <a:cs typeface="Urbanist Black"/>
                <a:sym typeface="Urbanist Black"/>
              </a:defRPr>
            </a:lvl9pPr>
          </a:lstStyle>
          <a:p/>
        </p:txBody>
      </p:sp>
      <p:sp>
        <p:nvSpPr>
          <p:cNvPr id="2644" name="Google Shape;2644;p2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645" name="Google Shape;2645;p234"/>
          <p:cNvGrpSpPr/>
          <p:nvPr/>
        </p:nvGrpSpPr>
        <p:grpSpPr>
          <a:xfrm>
            <a:off x="5682567" y="1777922"/>
            <a:ext cx="2922519" cy="2897359"/>
            <a:chOff x="5489585" y="1688656"/>
            <a:chExt cx="3045242" cy="3019026"/>
          </a:xfrm>
        </p:grpSpPr>
        <p:grpSp>
          <p:nvGrpSpPr>
            <p:cNvPr id="2646" name="Google Shape;2646;p234"/>
            <p:cNvGrpSpPr/>
            <p:nvPr/>
          </p:nvGrpSpPr>
          <p:grpSpPr>
            <a:xfrm>
              <a:off x="5489585" y="1688656"/>
              <a:ext cx="3045242" cy="3019026"/>
              <a:chOff x="5923027" y="1926500"/>
              <a:chExt cx="2598551" cy="2576181"/>
            </a:xfrm>
          </p:grpSpPr>
          <p:sp>
            <p:nvSpPr>
              <p:cNvPr id="2647" name="Google Shape;2647;p234"/>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48" name="Google Shape;2648;p234"/>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49" name="Google Shape;2649;p234"/>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50" name="Google Shape;2650;p234"/>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51" name="Google Shape;2651;p234"/>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52" name="Google Shape;2652;p234"/>
            <p:cNvSpPr/>
            <p:nvPr/>
          </p:nvSpPr>
          <p:spPr>
            <a:xfrm>
              <a:off x="6854273" y="3045975"/>
              <a:ext cx="319500" cy="31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53" name="Google Shape;2653;p234"/>
          <p:cNvSpPr/>
          <p:nvPr/>
        </p:nvSpPr>
        <p:spPr>
          <a:xfrm>
            <a:off x="6567377" y="134741"/>
            <a:ext cx="1152900" cy="1152900"/>
          </a:xfrm>
          <a:prstGeom prst="pie">
            <a:avLst>
              <a:gd fmla="val 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654" name="Google Shape;2654;p234"/>
          <p:cNvGrpSpPr/>
          <p:nvPr/>
        </p:nvGrpSpPr>
        <p:grpSpPr>
          <a:xfrm>
            <a:off x="5262520" y="134674"/>
            <a:ext cx="1132500" cy="1132500"/>
            <a:chOff x="5254564" y="134674"/>
            <a:chExt cx="1132500" cy="1132500"/>
          </a:xfrm>
        </p:grpSpPr>
        <p:sp>
          <p:nvSpPr>
            <p:cNvPr id="2655" name="Google Shape;2655;p234"/>
            <p:cNvSpPr/>
            <p:nvPr/>
          </p:nvSpPr>
          <p:spPr>
            <a:xfrm>
              <a:off x="5254564" y="134674"/>
              <a:ext cx="1132500" cy="113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56" name="Google Shape;2656;p234"/>
            <p:cNvSpPr/>
            <p:nvPr/>
          </p:nvSpPr>
          <p:spPr>
            <a:xfrm>
              <a:off x="5434076" y="271312"/>
              <a:ext cx="783300" cy="429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57" name="Google Shape;2657;p234"/>
            <p:cNvSpPr/>
            <p:nvPr/>
          </p:nvSpPr>
          <p:spPr>
            <a:xfrm rot="10800000">
              <a:off x="5434191" y="701025"/>
              <a:ext cx="783300" cy="4296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658" name="Google Shape;2658;p234"/>
          <p:cNvGrpSpPr/>
          <p:nvPr/>
        </p:nvGrpSpPr>
        <p:grpSpPr>
          <a:xfrm>
            <a:off x="7902515" y="206511"/>
            <a:ext cx="1009364" cy="1009364"/>
            <a:chOff x="7711668" y="191367"/>
            <a:chExt cx="1152900" cy="1152900"/>
          </a:xfrm>
        </p:grpSpPr>
        <p:sp>
          <p:nvSpPr>
            <p:cNvPr id="2659" name="Google Shape;2659;p234"/>
            <p:cNvSpPr/>
            <p:nvPr/>
          </p:nvSpPr>
          <p:spPr>
            <a:xfrm>
              <a:off x="7711668" y="191367"/>
              <a:ext cx="1152900" cy="11529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60" name="Google Shape;2660;p234"/>
            <p:cNvSpPr/>
            <p:nvPr/>
          </p:nvSpPr>
          <p:spPr>
            <a:xfrm>
              <a:off x="8266053" y="191367"/>
              <a:ext cx="580500" cy="11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61" name="Google Shape;2661;p234"/>
            <p:cNvSpPr/>
            <p:nvPr/>
          </p:nvSpPr>
          <p:spPr>
            <a:xfrm>
              <a:off x="7986408" y="421309"/>
              <a:ext cx="691800" cy="684900"/>
            </a:xfrm>
            <a:prstGeom prst="pie">
              <a:avLst>
                <a:gd fmla="val 538534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62" name="Google Shape;2662;p234"/>
            <p:cNvSpPr/>
            <p:nvPr/>
          </p:nvSpPr>
          <p:spPr>
            <a:xfrm>
              <a:off x="8325900" y="421309"/>
              <a:ext cx="520500" cy="6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63" name="Google Shape;2663;p234"/>
          <p:cNvSpPr/>
          <p:nvPr/>
        </p:nvSpPr>
        <p:spPr>
          <a:xfrm rot="5400000">
            <a:off x="6618977" y="1994511"/>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4" name="Google Shape;2664;p234"/>
          <p:cNvSpPr/>
          <p:nvPr/>
        </p:nvSpPr>
        <p:spPr>
          <a:xfrm rot="5400000">
            <a:off x="6618977" y="1481152"/>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665" name="Google Shape;2665;p234"/>
          <p:cNvGrpSpPr/>
          <p:nvPr/>
        </p:nvGrpSpPr>
        <p:grpSpPr>
          <a:xfrm>
            <a:off x="5252281" y="2624507"/>
            <a:ext cx="1152977" cy="1152977"/>
            <a:chOff x="5289000" y="2571675"/>
            <a:chExt cx="1285800" cy="1285800"/>
          </a:xfrm>
        </p:grpSpPr>
        <p:sp>
          <p:nvSpPr>
            <p:cNvPr id="2666" name="Google Shape;2666;p234"/>
            <p:cNvSpPr/>
            <p:nvPr/>
          </p:nvSpPr>
          <p:spPr>
            <a:xfrm rot="10800000">
              <a:off x="5289000" y="2571675"/>
              <a:ext cx="1285800" cy="12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667" name="Google Shape;2667;p234"/>
            <p:cNvGrpSpPr/>
            <p:nvPr/>
          </p:nvGrpSpPr>
          <p:grpSpPr>
            <a:xfrm>
              <a:off x="5493517" y="2781872"/>
              <a:ext cx="887935" cy="887716"/>
              <a:chOff x="5493517" y="2781872"/>
              <a:chExt cx="887935" cy="887716"/>
            </a:xfrm>
          </p:grpSpPr>
          <p:sp>
            <p:nvSpPr>
              <p:cNvPr id="2668" name="Google Shape;2668;p234"/>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69" name="Google Shape;2669;p234"/>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0" name="Google Shape;2670;p234"/>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1" name="Google Shape;2671;p234"/>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672" name="Google Shape;2672;p234"/>
          <p:cNvGrpSpPr/>
          <p:nvPr/>
        </p:nvGrpSpPr>
        <p:grpSpPr>
          <a:xfrm>
            <a:off x="7830177" y="1408401"/>
            <a:ext cx="1154053" cy="1154053"/>
            <a:chOff x="7862550" y="1278950"/>
            <a:chExt cx="1287000" cy="1287000"/>
          </a:xfrm>
        </p:grpSpPr>
        <p:sp>
          <p:nvSpPr>
            <p:cNvPr id="2673" name="Google Shape;2673;p234"/>
            <p:cNvSpPr/>
            <p:nvPr/>
          </p:nvSpPr>
          <p:spPr>
            <a:xfrm>
              <a:off x="843490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4" name="Google Shape;2674;p234"/>
            <p:cNvSpPr/>
            <p:nvPr/>
          </p:nvSpPr>
          <p:spPr>
            <a:xfrm rot="5400000">
              <a:off x="843735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5" name="Google Shape;2675;p234"/>
            <p:cNvSpPr/>
            <p:nvPr/>
          </p:nvSpPr>
          <p:spPr>
            <a:xfrm rot="2700000">
              <a:off x="8447145" y="1277182"/>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6" name="Google Shape;2676;p234"/>
            <p:cNvSpPr/>
            <p:nvPr/>
          </p:nvSpPr>
          <p:spPr>
            <a:xfrm rot="8100000">
              <a:off x="8448850" y="1278958"/>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77" name="Google Shape;2677;p234"/>
          <p:cNvSpPr/>
          <p:nvPr/>
        </p:nvSpPr>
        <p:spPr>
          <a:xfrm>
            <a:off x="7909337" y="3926581"/>
            <a:ext cx="1964700" cy="1964700"/>
          </a:xfrm>
          <a:prstGeom prst="pie">
            <a:avLst>
              <a:gd fmla="val 10800229"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78" name="Google Shape;2678;p234"/>
          <p:cNvSpPr/>
          <p:nvPr>
            <p:ph idx="2" type="pic"/>
          </p:nvPr>
        </p:nvSpPr>
        <p:spPr>
          <a:xfrm>
            <a:off x="5251720" y="1368775"/>
            <a:ext cx="1154100" cy="1154100"/>
          </a:xfrm>
          <a:prstGeom prst="ellipse">
            <a:avLst/>
          </a:prstGeom>
          <a:noFill/>
          <a:ln>
            <a:noFill/>
          </a:ln>
        </p:spPr>
      </p:sp>
      <p:sp>
        <p:nvSpPr>
          <p:cNvPr id="2679" name="Google Shape;2679;p234"/>
          <p:cNvSpPr/>
          <p:nvPr>
            <p:ph idx="3" type="pic"/>
          </p:nvPr>
        </p:nvSpPr>
        <p:spPr>
          <a:xfrm>
            <a:off x="7865800" y="2667450"/>
            <a:ext cx="1154100" cy="1154100"/>
          </a:xfrm>
          <a:prstGeom prst="ellipse">
            <a:avLst/>
          </a:prstGeom>
          <a:noFill/>
          <a:ln>
            <a:noFill/>
          </a:ln>
        </p:spPr>
      </p:sp>
      <p:sp>
        <p:nvSpPr>
          <p:cNvPr id="2680" name="Google Shape;2680;p234"/>
          <p:cNvSpPr/>
          <p:nvPr>
            <p:ph idx="4" type="pic"/>
          </p:nvPr>
        </p:nvSpPr>
        <p:spPr>
          <a:xfrm>
            <a:off x="6566777" y="3873750"/>
            <a:ext cx="1154100" cy="1154100"/>
          </a:xfrm>
          <a:prstGeom prst="ellipse">
            <a:avLst/>
          </a:prstGeom>
          <a:noFill/>
          <a:ln>
            <a:noFill/>
          </a:ln>
        </p:spPr>
      </p:sp>
      <p:grpSp>
        <p:nvGrpSpPr>
          <p:cNvPr id="2681" name="Google Shape;2681;p234"/>
          <p:cNvGrpSpPr/>
          <p:nvPr/>
        </p:nvGrpSpPr>
        <p:grpSpPr>
          <a:xfrm>
            <a:off x="5304493" y="3926575"/>
            <a:ext cx="1048500" cy="1048500"/>
            <a:chOff x="5304493" y="3926575"/>
            <a:chExt cx="1048500" cy="1048500"/>
          </a:xfrm>
        </p:grpSpPr>
        <p:sp>
          <p:nvSpPr>
            <p:cNvPr id="2682" name="Google Shape;2682;p234"/>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83" name="Google Shape;2683;p234"/>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84" name="Google Shape;2684;p234"/>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85" name="Google Shape;2685;p234"/>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686" name="Google Shape;2686;p234"/>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1">
    <p:spTree>
      <p:nvGrpSpPr>
        <p:cNvPr id="2687" name="Shape 2687"/>
        <p:cNvGrpSpPr/>
        <p:nvPr/>
      </p:nvGrpSpPr>
      <p:grpSpPr>
        <a:xfrm>
          <a:off x="0" y="0"/>
          <a:ext cx="0" cy="0"/>
          <a:chOff x="0" y="0"/>
          <a:chExt cx="0" cy="0"/>
        </a:xfrm>
      </p:grpSpPr>
      <p:sp>
        <p:nvSpPr>
          <p:cNvPr id="2688" name="Google Shape;2688;p235"/>
          <p:cNvSpPr txBox="1"/>
          <p:nvPr>
            <p:ph type="ctrTitle"/>
          </p:nvPr>
        </p:nvSpPr>
        <p:spPr>
          <a:xfrm>
            <a:off x="156190" y="136878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design">
  <p:cSld name="TITLE_1_1">
    <p:spTree>
      <p:nvGrpSpPr>
        <p:cNvPr id="2689" name="Shape 2689"/>
        <p:cNvGrpSpPr/>
        <p:nvPr/>
      </p:nvGrpSpPr>
      <p:grpSpPr>
        <a:xfrm>
          <a:off x="0" y="0"/>
          <a:ext cx="0" cy="0"/>
          <a:chOff x="0" y="0"/>
          <a:chExt cx="0" cy="0"/>
        </a:xfrm>
      </p:grpSpPr>
      <p:sp>
        <p:nvSpPr>
          <p:cNvPr id="2690" name="Google Shape;2690;p236"/>
          <p:cNvSpPr txBox="1"/>
          <p:nvPr>
            <p:ph type="ctrTitle"/>
          </p:nvPr>
        </p:nvSpPr>
        <p:spPr>
          <a:xfrm>
            <a:off x="156190" y="136878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2691" name="Google Shape;2691;p2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692" name="Google Shape;2692;p236"/>
          <p:cNvGrpSpPr/>
          <p:nvPr/>
        </p:nvGrpSpPr>
        <p:grpSpPr>
          <a:xfrm>
            <a:off x="5665365" y="1777922"/>
            <a:ext cx="2922519" cy="2897359"/>
            <a:chOff x="5489585" y="1688656"/>
            <a:chExt cx="3045242" cy="3019026"/>
          </a:xfrm>
        </p:grpSpPr>
        <p:grpSp>
          <p:nvGrpSpPr>
            <p:cNvPr id="2693" name="Google Shape;2693;p236"/>
            <p:cNvGrpSpPr/>
            <p:nvPr/>
          </p:nvGrpSpPr>
          <p:grpSpPr>
            <a:xfrm>
              <a:off x="5489585" y="1688656"/>
              <a:ext cx="3045242" cy="3019026"/>
              <a:chOff x="5923027" y="1926500"/>
              <a:chExt cx="2598551" cy="2576181"/>
            </a:xfrm>
          </p:grpSpPr>
          <p:sp>
            <p:nvSpPr>
              <p:cNvPr id="2694" name="Google Shape;2694;p236"/>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95" name="Google Shape;2695;p236"/>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96" name="Google Shape;2696;p236"/>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97" name="Google Shape;2697;p236"/>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98" name="Google Shape;2698;p236"/>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99" name="Google Shape;2699;p236"/>
            <p:cNvSpPr/>
            <p:nvPr/>
          </p:nvSpPr>
          <p:spPr>
            <a:xfrm>
              <a:off x="6854273" y="3045975"/>
              <a:ext cx="319500" cy="31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00" name="Google Shape;2700;p236"/>
          <p:cNvSpPr/>
          <p:nvPr/>
        </p:nvSpPr>
        <p:spPr>
          <a:xfrm>
            <a:off x="6550174" y="134741"/>
            <a:ext cx="1152900" cy="1152900"/>
          </a:xfrm>
          <a:prstGeom prst="pie">
            <a:avLst>
              <a:gd fmla="val 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701" name="Google Shape;2701;p236"/>
          <p:cNvGrpSpPr/>
          <p:nvPr/>
        </p:nvGrpSpPr>
        <p:grpSpPr>
          <a:xfrm>
            <a:off x="5262520" y="134674"/>
            <a:ext cx="1132500" cy="1132500"/>
            <a:chOff x="5254564" y="134674"/>
            <a:chExt cx="1132500" cy="1132500"/>
          </a:xfrm>
        </p:grpSpPr>
        <p:sp>
          <p:nvSpPr>
            <p:cNvPr id="2702" name="Google Shape;2702;p236"/>
            <p:cNvSpPr/>
            <p:nvPr/>
          </p:nvSpPr>
          <p:spPr>
            <a:xfrm>
              <a:off x="5254564" y="134674"/>
              <a:ext cx="1132500" cy="113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3" name="Google Shape;2703;p236"/>
            <p:cNvSpPr/>
            <p:nvPr/>
          </p:nvSpPr>
          <p:spPr>
            <a:xfrm>
              <a:off x="5434076" y="271312"/>
              <a:ext cx="783300" cy="429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4" name="Google Shape;2704;p236"/>
            <p:cNvSpPr/>
            <p:nvPr/>
          </p:nvSpPr>
          <p:spPr>
            <a:xfrm rot="10800000">
              <a:off x="5434191" y="701025"/>
              <a:ext cx="783300" cy="4296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705" name="Google Shape;2705;p236"/>
          <p:cNvGrpSpPr/>
          <p:nvPr/>
        </p:nvGrpSpPr>
        <p:grpSpPr>
          <a:xfrm>
            <a:off x="7902515" y="206511"/>
            <a:ext cx="1009364" cy="1009364"/>
            <a:chOff x="7711668" y="191367"/>
            <a:chExt cx="1152900" cy="1152900"/>
          </a:xfrm>
        </p:grpSpPr>
        <p:sp>
          <p:nvSpPr>
            <p:cNvPr id="2706" name="Google Shape;2706;p236"/>
            <p:cNvSpPr/>
            <p:nvPr/>
          </p:nvSpPr>
          <p:spPr>
            <a:xfrm>
              <a:off x="7711668" y="191367"/>
              <a:ext cx="1152900" cy="11529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7" name="Google Shape;2707;p236"/>
            <p:cNvSpPr/>
            <p:nvPr/>
          </p:nvSpPr>
          <p:spPr>
            <a:xfrm>
              <a:off x="8266053" y="191367"/>
              <a:ext cx="580500" cy="11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8" name="Google Shape;2708;p236"/>
            <p:cNvSpPr/>
            <p:nvPr/>
          </p:nvSpPr>
          <p:spPr>
            <a:xfrm>
              <a:off x="7986408" y="421309"/>
              <a:ext cx="691800" cy="684900"/>
            </a:xfrm>
            <a:prstGeom prst="pie">
              <a:avLst>
                <a:gd fmla="val 538534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9" name="Google Shape;2709;p236"/>
            <p:cNvSpPr/>
            <p:nvPr/>
          </p:nvSpPr>
          <p:spPr>
            <a:xfrm>
              <a:off x="8325900" y="421309"/>
              <a:ext cx="520500" cy="6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10" name="Google Shape;2710;p236"/>
          <p:cNvSpPr/>
          <p:nvPr/>
        </p:nvSpPr>
        <p:spPr>
          <a:xfrm rot="5400000">
            <a:off x="6601774" y="1994511"/>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1" name="Google Shape;2711;p236"/>
          <p:cNvSpPr/>
          <p:nvPr/>
        </p:nvSpPr>
        <p:spPr>
          <a:xfrm rot="5400000">
            <a:off x="6601774" y="1481152"/>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712" name="Google Shape;2712;p236"/>
          <p:cNvGrpSpPr/>
          <p:nvPr/>
        </p:nvGrpSpPr>
        <p:grpSpPr>
          <a:xfrm>
            <a:off x="5252281" y="2624507"/>
            <a:ext cx="1152977" cy="1152977"/>
            <a:chOff x="5289000" y="2571675"/>
            <a:chExt cx="1285800" cy="1285800"/>
          </a:xfrm>
        </p:grpSpPr>
        <p:sp>
          <p:nvSpPr>
            <p:cNvPr id="2713" name="Google Shape;2713;p236"/>
            <p:cNvSpPr/>
            <p:nvPr/>
          </p:nvSpPr>
          <p:spPr>
            <a:xfrm rot="10800000">
              <a:off x="5289000" y="2571675"/>
              <a:ext cx="1285800" cy="12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714" name="Google Shape;2714;p236"/>
            <p:cNvGrpSpPr/>
            <p:nvPr/>
          </p:nvGrpSpPr>
          <p:grpSpPr>
            <a:xfrm>
              <a:off x="5493517" y="2781872"/>
              <a:ext cx="887935" cy="887716"/>
              <a:chOff x="5493517" y="2781872"/>
              <a:chExt cx="887935" cy="887716"/>
            </a:xfrm>
          </p:grpSpPr>
          <p:sp>
            <p:nvSpPr>
              <p:cNvPr id="2715" name="Google Shape;2715;p236"/>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16" name="Google Shape;2716;p236"/>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17" name="Google Shape;2717;p236"/>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18" name="Google Shape;2718;p236"/>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719" name="Google Shape;2719;p236"/>
          <p:cNvGrpSpPr/>
          <p:nvPr/>
        </p:nvGrpSpPr>
        <p:grpSpPr>
          <a:xfrm>
            <a:off x="7830177" y="1408401"/>
            <a:ext cx="1154053" cy="1154053"/>
            <a:chOff x="7862550" y="1278950"/>
            <a:chExt cx="1287000" cy="1287000"/>
          </a:xfrm>
        </p:grpSpPr>
        <p:sp>
          <p:nvSpPr>
            <p:cNvPr id="2720" name="Google Shape;2720;p236"/>
            <p:cNvSpPr/>
            <p:nvPr/>
          </p:nvSpPr>
          <p:spPr>
            <a:xfrm>
              <a:off x="843490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21" name="Google Shape;2721;p236"/>
            <p:cNvSpPr/>
            <p:nvPr/>
          </p:nvSpPr>
          <p:spPr>
            <a:xfrm rot="5400000">
              <a:off x="843735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22" name="Google Shape;2722;p236"/>
            <p:cNvSpPr/>
            <p:nvPr/>
          </p:nvSpPr>
          <p:spPr>
            <a:xfrm rot="2700000">
              <a:off x="8447145" y="1277182"/>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23" name="Google Shape;2723;p236"/>
            <p:cNvSpPr/>
            <p:nvPr/>
          </p:nvSpPr>
          <p:spPr>
            <a:xfrm rot="8100000">
              <a:off x="8448850" y="1278958"/>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24" name="Google Shape;2724;p236"/>
          <p:cNvSpPr/>
          <p:nvPr/>
        </p:nvSpPr>
        <p:spPr>
          <a:xfrm>
            <a:off x="7909337" y="3926581"/>
            <a:ext cx="1964700" cy="1964700"/>
          </a:xfrm>
          <a:prstGeom prst="pie">
            <a:avLst>
              <a:gd fmla="val 10800229"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25" name="Google Shape;2725;p236"/>
          <p:cNvSpPr/>
          <p:nvPr>
            <p:ph idx="2" type="pic"/>
          </p:nvPr>
        </p:nvSpPr>
        <p:spPr>
          <a:xfrm>
            <a:off x="5251720" y="1368775"/>
            <a:ext cx="1154100" cy="1154100"/>
          </a:xfrm>
          <a:prstGeom prst="ellipse">
            <a:avLst/>
          </a:prstGeom>
          <a:noFill/>
          <a:ln>
            <a:noFill/>
          </a:ln>
        </p:spPr>
      </p:sp>
      <p:sp>
        <p:nvSpPr>
          <p:cNvPr id="2726" name="Google Shape;2726;p236"/>
          <p:cNvSpPr/>
          <p:nvPr>
            <p:ph idx="3" type="pic"/>
          </p:nvPr>
        </p:nvSpPr>
        <p:spPr>
          <a:xfrm>
            <a:off x="7865800" y="2667450"/>
            <a:ext cx="1154100" cy="1154100"/>
          </a:xfrm>
          <a:prstGeom prst="ellipse">
            <a:avLst/>
          </a:prstGeom>
          <a:noFill/>
          <a:ln>
            <a:noFill/>
          </a:ln>
        </p:spPr>
      </p:sp>
      <p:sp>
        <p:nvSpPr>
          <p:cNvPr id="2727" name="Google Shape;2727;p236"/>
          <p:cNvSpPr/>
          <p:nvPr>
            <p:ph idx="4" type="pic"/>
          </p:nvPr>
        </p:nvSpPr>
        <p:spPr>
          <a:xfrm>
            <a:off x="6549574" y="3873750"/>
            <a:ext cx="1154100" cy="1154100"/>
          </a:xfrm>
          <a:prstGeom prst="ellipse">
            <a:avLst/>
          </a:prstGeom>
          <a:noFill/>
          <a:ln>
            <a:noFill/>
          </a:ln>
        </p:spPr>
      </p:sp>
      <p:grpSp>
        <p:nvGrpSpPr>
          <p:cNvPr id="2728" name="Google Shape;2728;p236"/>
          <p:cNvGrpSpPr/>
          <p:nvPr/>
        </p:nvGrpSpPr>
        <p:grpSpPr>
          <a:xfrm>
            <a:off x="5304493" y="3926575"/>
            <a:ext cx="1048500" cy="1048500"/>
            <a:chOff x="5304493" y="3926575"/>
            <a:chExt cx="1048500" cy="1048500"/>
          </a:xfrm>
        </p:grpSpPr>
        <p:sp>
          <p:nvSpPr>
            <p:cNvPr id="2729" name="Google Shape;2729;p236"/>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30" name="Google Shape;2730;p236"/>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31" name="Google Shape;2731;p236"/>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32" name="Google Shape;2732;p236"/>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733" name="Google Shape;2733;p236"/>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BLANK_1_1_1_1_1_1_1_1">
    <p:bg>
      <p:bgPr>
        <a:solidFill>
          <a:schemeClr val="lt1"/>
        </a:solidFill>
      </p:bgPr>
    </p:bg>
    <p:spTree>
      <p:nvGrpSpPr>
        <p:cNvPr id="332" name="Shape 332"/>
        <p:cNvGrpSpPr/>
        <p:nvPr/>
      </p:nvGrpSpPr>
      <p:grpSpPr>
        <a:xfrm>
          <a:off x="0" y="0"/>
          <a:ext cx="0" cy="0"/>
          <a:chOff x="0" y="0"/>
          <a:chExt cx="0" cy="0"/>
        </a:xfrm>
      </p:grpSpPr>
      <p:sp>
        <p:nvSpPr>
          <p:cNvPr id="333" name="Google Shape;333;p25"/>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p:txBody>
      </p:sp>
      <p:sp>
        <p:nvSpPr>
          <p:cNvPr id="334" name="Google Shape;334;p25"/>
          <p:cNvSpPr txBox="1"/>
          <p:nvPr/>
        </p:nvSpPr>
        <p:spPr>
          <a:xfrm>
            <a:off x="5712000" y="3474850"/>
            <a:ext cx="732900" cy="366600"/>
          </a:xfrm>
          <a:prstGeom prst="rect">
            <a:avLst/>
          </a:prstGeom>
          <a:noFill/>
          <a:ln>
            <a:noFill/>
          </a:ln>
        </p:spPr>
        <p:txBody>
          <a:bodyPr anchorCtr="0" anchor="t" bIns="91425" lIns="0" spcFirstLastPara="1" rIns="91425" wrap="square" tIns="91425">
            <a:noAutofit/>
          </a:bodyPr>
          <a:lstStyle/>
          <a:p>
            <a:pPr indent="0" lvl="0" marL="0" rtl="0" algn="l">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i="1" sz="7200">
              <a:solidFill>
                <a:schemeClr val="lt1"/>
              </a:solidFill>
              <a:latin typeface="Manrope ExtraBold"/>
              <a:ea typeface="Manrope ExtraBold"/>
              <a:cs typeface="Manrope ExtraBold"/>
              <a:sym typeface="Manrope ExtraBold"/>
            </a:endParaRPr>
          </a:p>
        </p:txBody>
      </p:sp>
      <p:sp>
        <p:nvSpPr>
          <p:cNvPr id="335" name="Google Shape;335;p25"/>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Clr>
                <a:schemeClr val="dk1"/>
              </a:buClr>
              <a:buSzPts val="1200"/>
              <a:buNone/>
              <a:defRPr>
                <a:solidFill>
                  <a:schemeClr val="dk1"/>
                </a:solidFill>
              </a:defRPr>
            </a:lvl1pPr>
            <a:lvl2pPr indent="-228600" lvl="1" marL="914400">
              <a:lnSpc>
                <a:spcPct val="100000"/>
              </a:lnSpc>
              <a:spcBef>
                <a:spcPts val="0"/>
              </a:spcBef>
              <a:spcAft>
                <a:spcPts val="0"/>
              </a:spcAft>
              <a:buClr>
                <a:schemeClr val="dk1"/>
              </a:buClr>
              <a:buSzPts val="1200"/>
              <a:buNone/>
              <a:defRPr>
                <a:solidFill>
                  <a:schemeClr val="dk1"/>
                </a:solidFill>
              </a:defRPr>
            </a:lvl2pPr>
            <a:lvl3pPr indent="-228600" lvl="2" marL="1371600">
              <a:lnSpc>
                <a:spcPct val="100000"/>
              </a:lnSpc>
              <a:spcBef>
                <a:spcPts val="0"/>
              </a:spcBef>
              <a:spcAft>
                <a:spcPts val="0"/>
              </a:spcAft>
              <a:buClr>
                <a:schemeClr val="dk1"/>
              </a:buClr>
              <a:buSzPts val="1200"/>
              <a:buNone/>
              <a:defRPr>
                <a:solidFill>
                  <a:schemeClr val="dk1"/>
                </a:solidFill>
              </a:defRPr>
            </a:lvl3pPr>
            <a:lvl4pPr indent="-228600" lvl="3" marL="1828800">
              <a:lnSpc>
                <a:spcPct val="100000"/>
              </a:lnSpc>
              <a:spcBef>
                <a:spcPts val="0"/>
              </a:spcBef>
              <a:spcAft>
                <a:spcPts val="0"/>
              </a:spcAft>
              <a:buClr>
                <a:schemeClr val="dk1"/>
              </a:buClr>
              <a:buSzPts val="1200"/>
              <a:buNone/>
              <a:defRPr>
                <a:solidFill>
                  <a:schemeClr val="dk1"/>
                </a:solidFill>
              </a:defRPr>
            </a:lvl4pPr>
            <a:lvl5pPr indent="-228600" lvl="4" marL="2286000">
              <a:lnSpc>
                <a:spcPct val="100000"/>
              </a:lnSpc>
              <a:spcBef>
                <a:spcPts val="0"/>
              </a:spcBef>
              <a:spcAft>
                <a:spcPts val="0"/>
              </a:spcAft>
              <a:buClr>
                <a:schemeClr val="dk1"/>
              </a:buClr>
              <a:buSzPts val="1200"/>
              <a:buNone/>
              <a:defRPr>
                <a:solidFill>
                  <a:schemeClr val="dk1"/>
                </a:solidFill>
              </a:defRPr>
            </a:lvl5pPr>
            <a:lvl6pPr indent="-228600" lvl="5" marL="2743200">
              <a:lnSpc>
                <a:spcPct val="100000"/>
              </a:lnSpc>
              <a:spcBef>
                <a:spcPts val="0"/>
              </a:spcBef>
              <a:spcAft>
                <a:spcPts val="0"/>
              </a:spcAft>
              <a:buClr>
                <a:schemeClr val="dk1"/>
              </a:buClr>
              <a:buSzPts val="1200"/>
              <a:buNone/>
              <a:defRPr>
                <a:solidFill>
                  <a:schemeClr val="dk1"/>
                </a:solidFill>
              </a:defRPr>
            </a:lvl6pPr>
            <a:lvl7pPr indent="-228600" lvl="6" marL="3200400">
              <a:lnSpc>
                <a:spcPct val="100000"/>
              </a:lnSpc>
              <a:spcBef>
                <a:spcPts val="0"/>
              </a:spcBef>
              <a:spcAft>
                <a:spcPts val="0"/>
              </a:spcAft>
              <a:buClr>
                <a:schemeClr val="dk1"/>
              </a:buClr>
              <a:buSzPts val="1200"/>
              <a:buNone/>
              <a:defRPr>
                <a:solidFill>
                  <a:schemeClr val="dk1"/>
                </a:solidFill>
              </a:defRPr>
            </a:lvl7pPr>
            <a:lvl8pPr indent="-228600" lvl="7" marL="3657600">
              <a:lnSpc>
                <a:spcPct val="100000"/>
              </a:lnSpc>
              <a:spcBef>
                <a:spcPts val="0"/>
              </a:spcBef>
              <a:spcAft>
                <a:spcPts val="0"/>
              </a:spcAft>
              <a:buClr>
                <a:schemeClr val="dk1"/>
              </a:buClr>
              <a:buSzPts val="1200"/>
              <a:buNone/>
              <a:defRPr>
                <a:solidFill>
                  <a:schemeClr val="dk1"/>
                </a:solidFill>
              </a:defRPr>
            </a:lvl8pPr>
            <a:lvl9pPr indent="-228600" lvl="8" marL="4114800">
              <a:lnSpc>
                <a:spcPct val="100000"/>
              </a:lnSpc>
              <a:spcBef>
                <a:spcPts val="0"/>
              </a:spcBef>
              <a:spcAft>
                <a:spcPts val="0"/>
              </a:spcAft>
              <a:buClr>
                <a:schemeClr val="dk1"/>
              </a:buClr>
              <a:buSzPts val="1200"/>
              <a:buNone/>
              <a:defRPr>
                <a:solidFill>
                  <a:schemeClr val="dk1"/>
                </a:solidFill>
              </a:defRPr>
            </a:lvl9pPr>
          </a:lstStyle>
          <a:p/>
        </p:txBody>
      </p:sp>
      <p:sp>
        <p:nvSpPr>
          <p:cNvPr id="336" name="Google Shape;336;p25"/>
          <p:cNvSpPr txBox="1"/>
          <p:nvPr>
            <p:ph idx="2" type="title"/>
          </p:nvPr>
        </p:nvSpPr>
        <p:spPr>
          <a:xfrm rot="-173518">
            <a:off x="5146753" y="4343806"/>
            <a:ext cx="1974114" cy="245408"/>
          </a:xfrm>
          <a:prstGeom prst="rect">
            <a:avLst/>
          </a:prstGeom>
          <a:solidFill>
            <a:schemeClr val="dk1"/>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Font typeface="Manrope"/>
              <a:buNone/>
              <a:defRPr b="0" sz="100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p:txBody>
      </p:sp>
      <p:sp>
        <p:nvSpPr>
          <p:cNvPr id="337" name="Google Shape;337;p25"/>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8" name="Google Shape;338;p25"/>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9" name="Google Shape;339;p25"/>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40" name="Google Shape;340;p25"/>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341" name="Google Shape;341;p25"/>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342" name="Google Shape;342;p25"/>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343" name="Google Shape;343;p25"/>
          <p:cNvSpPr txBox="1"/>
          <p:nvPr>
            <p:ph idx="3" type="title"/>
          </p:nvPr>
        </p:nvSpPr>
        <p:spPr>
          <a:xfrm rot="-130161">
            <a:off x="5805931" y="3651002"/>
            <a:ext cx="2662908" cy="733131"/>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734" name="Shape 2734"/>
        <p:cNvGrpSpPr/>
        <p:nvPr/>
      </p:nvGrpSpPr>
      <p:grpSpPr>
        <a:xfrm>
          <a:off x="0" y="0"/>
          <a:ext cx="0" cy="0"/>
          <a:chOff x="0" y="0"/>
          <a:chExt cx="0" cy="0"/>
        </a:xfrm>
      </p:grpSpPr>
      <p:sp>
        <p:nvSpPr>
          <p:cNvPr id="2735" name="Google Shape;2735;p2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36" name="Google Shape;2736;p2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design">
  <p:cSld name="SECTION_HEADER_1_1">
    <p:spTree>
      <p:nvGrpSpPr>
        <p:cNvPr id="2737" name="Shape 2737"/>
        <p:cNvGrpSpPr/>
        <p:nvPr/>
      </p:nvGrpSpPr>
      <p:grpSpPr>
        <a:xfrm>
          <a:off x="0" y="0"/>
          <a:ext cx="0" cy="0"/>
          <a:chOff x="0" y="0"/>
          <a:chExt cx="0" cy="0"/>
        </a:xfrm>
      </p:grpSpPr>
      <p:sp>
        <p:nvSpPr>
          <p:cNvPr id="2738" name="Google Shape;2738;p238"/>
          <p:cNvSpPr/>
          <p:nvPr/>
        </p:nvSpPr>
        <p:spPr>
          <a:xfrm>
            <a:off x="3827121" y="442880"/>
            <a:ext cx="986700" cy="986700"/>
          </a:xfrm>
          <a:prstGeom prst="pie">
            <a:avLst>
              <a:gd fmla="val 537173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39" name="Google Shape;2739;p2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740" name="Google Shape;2740;p238"/>
          <p:cNvGrpSpPr/>
          <p:nvPr/>
        </p:nvGrpSpPr>
        <p:grpSpPr>
          <a:xfrm>
            <a:off x="4467749" y="2331802"/>
            <a:ext cx="3699724" cy="3667875"/>
            <a:chOff x="4467749" y="2331802"/>
            <a:chExt cx="3699724" cy="3667875"/>
          </a:xfrm>
        </p:grpSpPr>
        <p:grpSp>
          <p:nvGrpSpPr>
            <p:cNvPr id="2741" name="Google Shape;2741;p238"/>
            <p:cNvGrpSpPr/>
            <p:nvPr/>
          </p:nvGrpSpPr>
          <p:grpSpPr>
            <a:xfrm>
              <a:off x="4467749" y="2331802"/>
              <a:ext cx="3699724" cy="3667875"/>
              <a:chOff x="4467749" y="2331802"/>
              <a:chExt cx="3699724" cy="3667875"/>
            </a:xfrm>
          </p:grpSpPr>
          <p:sp>
            <p:nvSpPr>
              <p:cNvPr id="2742" name="Google Shape;2742;p238"/>
              <p:cNvSpPr/>
              <p:nvPr/>
            </p:nvSpPr>
            <p:spPr>
              <a:xfrm>
                <a:off x="5465523" y="3331479"/>
                <a:ext cx="1698300" cy="17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43" name="Google Shape;2743;p238"/>
              <p:cNvSpPr/>
              <p:nvPr/>
            </p:nvSpPr>
            <p:spPr>
              <a:xfrm rot="10800000">
                <a:off x="4467749"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44" name="Google Shape;2744;p238"/>
              <p:cNvSpPr/>
              <p:nvPr/>
            </p:nvSpPr>
            <p:spPr>
              <a:xfrm rot="5400000">
                <a:off x="4467762"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45" name="Google Shape;2745;p238"/>
              <p:cNvSpPr/>
              <p:nvPr/>
            </p:nvSpPr>
            <p:spPr>
              <a:xfrm>
                <a:off x="6301773"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46" name="Google Shape;2746;p238"/>
              <p:cNvSpPr/>
              <p:nvPr/>
            </p:nvSpPr>
            <p:spPr>
              <a:xfrm rot="-5400000">
                <a:off x="6301763"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47" name="Google Shape;2747;p238"/>
            <p:cNvSpPr/>
            <p:nvPr/>
          </p:nvSpPr>
          <p:spPr>
            <a:xfrm>
              <a:off x="6153961" y="4001955"/>
              <a:ext cx="327300" cy="32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748" name="Google Shape;2748;p238"/>
          <p:cNvGrpSpPr/>
          <p:nvPr/>
        </p:nvGrpSpPr>
        <p:grpSpPr>
          <a:xfrm>
            <a:off x="7362326" y="3495617"/>
            <a:ext cx="1427100" cy="1427100"/>
            <a:chOff x="7362326" y="3495617"/>
            <a:chExt cx="1427100" cy="1427100"/>
          </a:xfrm>
        </p:grpSpPr>
        <p:sp>
          <p:nvSpPr>
            <p:cNvPr id="2749" name="Google Shape;2749;p238"/>
            <p:cNvSpPr/>
            <p:nvPr/>
          </p:nvSpPr>
          <p:spPr>
            <a:xfrm>
              <a:off x="7362326" y="3495617"/>
              <a:ext cx="1427100" cy="1427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0" name="Google Shape;2750;p238"/>
            <p:cNvSpPr/>
            <p:nvPr/>
          </p:nvSpPr>
          <p:spPr>
            <a:xfrm>
              <a:off x="7588475" y="3667753"/>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51" name="Google Shape;2751;p238"/>
            <p:cNvSpPr/>
            <p:nvPr/>
          </p:nvSpPr>
          <p:spPr>
            <a:xfrm rot="10800000">
              <a:off x="7588720" y="420911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52" name="Google Shape;2752;p238"/>
          <p:cNvSpPr/>
          <p:nvPr>
            <p:ph idx="2" type="pic"/>
          </p:nvPr>
        </p:nvSpPr>
        <p:spPr>
          <a:xfrm>
            <a:off x="1967105" y="172100"/>
            <a:ext cx="1427100" cy="1427100"/>
          </a:xfrm>
          <a:prstGeom prst="ellipse">
            <a:avLst/>
          </a:prstGeom>
          <a:noFill/>
          <a:ln>
            <a:noFill/>
          </a:ln>
        </p:spPr>
      </p:sp>
      <p:grpSp>
        <p:nvGrpSpPr>
          <p:cNvPr id="2753" name="Google Shape;2753;p238"/>
          <p:cNvGrpSpPr/>
          <p:nvPr/>
        </p:nvGrpSpPr>
        <p:grpSpPr>
          <a:xfrm>
            <a:off x="3606911" y="172102"/>
            <a:ext cx="1427100" cy="1427100"/>
            <a:chOff x="3627648" y="1768477"/>
            <a:chExt cx="1427100" cy="1427100"/>
          </a:xfrm>
        </p:grpSpPr>
        <p:sp>
          <p:nvSpPr>
            <p:cNvPr id="2754" name="Google Shape;2754;p238"/>
            <p:cNvSpPr/>
            <p:nvPr/>
          </p:nvSpPr>
          <p:spPr>
            <a:xfrm>
              <a:off x="3627648" y="1768477"/>
              <a:ext cx="1427100" cy="14271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55" name="Google Shape;2755;p238"/>
            <p:cNvSpPr/>
            <p:nvPr/>
          </p:nvSpPr>
          <p:spPr>
            <a:xfrm>
              <a:off x="3888272" y="2026616"/>
              <a:ext cx="905700" cy="905700"/>
            </a:xfrm>
            <a:prstGeom prst="pie">
              <a:avLst>
                <a:gd fmla="val 5370378"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756" name="Google Shape;2756;p238"/>
          <p:cNvGrpSpPr/>
          <p:nvPr/>
        </p:nvGrpSpPr>
        <p:grpSpPr>
          <a:xfrm>
            <a:off x="4714607" y="110592"/>
            <a:ext cx="1550100" cy="1550100"/>
            <a:chOff x="4610744" y="1678917"/>
            <a:chExt cx="1550100" cy="1550100"/>
          </a:xfrm>
        </p:grpSpPr>
        <p:sp>
          <p:nvSpPr>
            <p:cNvPr id="2757" name="Google Shape;2757;p238"/>
            <p:cNvSpPr/>
            <p:nvPr/>
          </p:nvSpPr>
          <p:spPr>
            <a:xfrm>
              <a:off x="5300028" y="1678917"/>
              <a:ext cx="165600" cy="155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58" name="Google Shape;2758;p238"/>
            <p:cNvSpPr/>
            <p:nvPr/>
          </p:nvSpPr>
          <p:spPr>
            <a:xfrm rot="5400000">
              <a:off x="5302994" y="1679032"/>
              <a:ext cx="165600" cy="155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59" name="Google Shape;2759;p238"/>
            <p:cNvSpPr/>
            <p:nvPr/>
          </p:nvSpPr>
          <p:spPr>
            <a:xfrm rot="2700000">
              <a:off x="5314756" y="1676715"/>
              <a:ext cx="165463" cy="15502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60" name="Google Shape;2760;p238"/>
            <p:cNvSpPr/>
            <p:nvPr/>
          </p:nvSpPr>
          <p:spPr>
            <a:xfrm rot="8100000">
              <a:off x="5316947" y="1678838"/>
              <a:ext cx="165463" cy="15502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61" name="Google Shape;2761;p2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62" name="Google Shape;2762;p238"/>
          <p:cNvSpPr/>
          <p:nvPr/>
        </p:nvSpPr>
        <p:spPr>
          <a:xfrm rot="10800000">
            <a:off x="7481003" y="159665"/>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763" name="Google Shape;2763;p238"/>
          <p:cNvGrpSpPr/>
          <p:nvPr/>
        </p:nvGrpSpPr>
        <p:grpSpPr>
          <a:xfrm>
            <a:off x="327330" y="172104"/>
            <a:ext cx="1427100" cy="1427100"/>
            <a:chOff x="327330" y="1704829"/>
            <a:chExt cx="1427100" cy="1427100"/>
          </a:xfrm>
        </p:grpSpPr>
        <p:sp>
          <p:nvSpPr>
            <p:cNvPr id="2764" name="Google Shape;2764;p238"/>
            <p:cNvSpPr/>
            <p:nvPr/>
          </p:nvSpPr>
          <p:spPr>
            <a:xfrm>
              <a:off x="327330" y="1704829"/>
              <a:ext cx="1427100" cy="142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65" name="Google Shape;2765;p238"/>
            <p:cNvSpPr/>
            <p:nvPr/>
          </p:nvSpPr>
          <p:spPr>
            <a:xfrm>
              <a:off x="553479" y="1876966"/>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66" name="Google Shape;2766;p238"/>
            <p:cNvSpPr/>
            <p:nvPr/>
          </p:nvSpPr>
          <p:spPr>
            <a:xfrm rot="10800000">
              <a:off x="553724" y="241848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67" name="Google Shape;2767;p238"/>
          <p:cNvSpPr/>
          <p:nvPr>
            <p:ph idx="3" type="pic"/>
          </p:nvPr>
        </p:nvSpPr>
        <p:spPr>
          <a:xfrm>
            <a:off x="6513505" y="172100"/>
            <a:ext cx="1427100" cy="1427100"/>
          </a:xfrm>
          <a:prstGeom prst="ellipse">
            <a:avLst/>
          </a:prstGeom>
          <a:noFill/>
          <a:ln>
            <a:noFill/>
          </a:ln>
        </p:spPr>
      </p:sp>
      <p:sp>
        <p:nvSpPr>
          <p:cNvPr id="2768" name="Google Shape;2768;p238"/>
          <p:cNvSpPr/>
          <p:nvPr>
            <p:ph idx="4" type="pic"/>
          </p:nvPr>
        </p:nvSpPr>
        <p:spPr>
          <a:xfrm>
            <a:off x="3858455" y="3482800"/>
            <a:ext cx="1427100" cy="1427100"/>
          </a:xfrm>
          <a:prstGeom prst="ellipse">
            <a:avLst/>
          </a:prstGeom>
          <a:noFill/>
          <a:ln>
            <a:noFill/>
          </a:ln>
        </p:spPr>
      </p:sp>
      <p:grpSp>
        <p:nvGrpSpPr>
          <p:cNvPr id="2769" name="Google Shape;2769;p238"/>
          <p:cNvGrpSpPr/>
          <p:nvPr/>
        </p:nvGrpSpPr>
        <p:grpSpPr>
          <a:xfrm>
            <a:off x="2085716" y="3493182"/>
            <a:ext cx="1427371" cy="1427480"/>
            <a:chOff x="2051556" y="3485072"/>
            <a:chExt cx="1427371" cy="1427480"/>
          </a:xfrm>
        </p:grpSpPr>
        <p:sp>
          <p:nvSpPr>
            <p:cNvPr id="2770" name="Google Shape;2770;p238"/>
            <p:cNvSpPr/>
            <p:nvPr/>
          </p:nvSpPr>
          <p:spPr>
            <a:xfrm rot="10800000">
              <a:off x="2051556" y="3485072"/>
              <a:ext cx="1427100" cy="14271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71" name="Google Shape;2771;p238"/>
            <p:cNvSpPr/>
            <p:nvPr/>
          </p:nvSpPr>
          <p:spPr>
            <a:xfrm>
              <a:off x="2051827" y="3485452"/>
              <a:ext cx="1427100" cy="14271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772" name="Google Shape;2772;p238"/>
          <p:cNvGrpSpPr/>
          <p:nvPr/>
        </p:nvGrpSpPr>
        <p:grpSpPr>
          <a:xfrm>
            <a:off x="326779" y="3493318"/>
            <a:ext cx="1427345" cy="1427345"/>
            <a:chOff x="333654" y="3411140"/>
            <a:chExt cx="1509300" cy="1509300"/>
          </a:xfrm>
        </p:grpSpPr>
        <p:sp>
          <p:nvSpPr>
            <p:cNvPr id="2773" name="Google Shape;2773;p238"/>
            <p:cNvSpPr/>
            <p:nvPr/>
          </p:nvSpPr>
          <p:spPr>
            <a:xfrm rot="10800000">
              <a:off x="333654"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774" name="Google Shape;2774;p238"/>
            <p:cNvGrpSpPr/>
            <p:nvPr/>
          </p:nvGrpSpPr>
          <p:grpSpPr>
            <a:xfrm>
              <a:off x="573636" y="3657790"/>
              <a:ext cx="1042347" cy="1042090"/>
              <a:chOff x="5601407" y="2781872"/>
              <a:chExt cx="887935" cy="887716"/>
            </a:xfrm>
          </p:grpSpPr>
          <p:sp>
            <p:nvSpPr>
              <p:cNvPr id="2775" name="Google Shape;2775;p238"/>
              <p:cNvSpPr/>
              <p:nvPr/>
            </p:nvSpPr>
            <p:spPr>
              <a:xfrm>
                <a:off x="560164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76" name="Google Shape;2776;p238"/>
              <p:cNvSpPr/>
              <p:nvPr/>
            </p:nvSpPr>
            <p:spPr>
              <a:xfrm rot="10800000">
                <a:off x="560142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77" name="Google Shape;2777;p238"/>
              <p:cNvSpPr/>
              <p:nvPr/>
            </p:nvSpPr>
            <p:spPr>
              <a:xfrm rot="5400000">
                <a:off x="560163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78" name="Google Shape;2778;p238"/>
              <p:cNvSpPr/>
              <p:nvPr/>
            </p:nvSpPr>
            <p:spPr>
              <a:xfrm rot="-5400000">
                <a:off x="560140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79" name="Shape 2779"/>
        <p:cNvGrpSpPr/>
        <p:nvPr/>
      </p:nvGrpSpPr>
      <p:grpSpPr>
        <a:xfrm>
          <a:off x="0" y="0"/>
          <a:ext cx="0" cy="0"/>
          <a:chOff x="0" y="0"/>
          <a:chExt cx="0" cy="0"/>
        </a:xfrm>
      </p:grpSpPr>
      <p:sp>
        <p:nvSpPr>
          <p:cNvPr id="2780" name="Google Shape;2780;p239"/>
          <p:cNvSpPr txBox="1"/>
          <p:nvPr>
            <p:ph type="title"/>
          </p:nvPr>
        </p:nvSpPr>
        <p:spPr>
          <a:xfrm>
            <a:off x="1901725" y="2150850"/>
            <a:ext cx="547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900"/>
              <a:buNone/>
              <a:defRPr sz="10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design">
  <p:cSld name="CUSTOM_7">
    <p:spTree>
      <p:nvGrpSpPr>
        <p:cNvPr id="2781" name="Shape 2781"/>
        <p:cNvGrpSpPr/>
        <p:nvPr/>
      </p:nvGrpSpPr>
      <p:grpSpPr>
        <a:xfrm>
          <a:off x="0" y="0"/>
          <a:ext cx="0" cy="0"/>
          <a:chOff x="0" y="0"/>
          <a:chExt cx="0" cy="0"/>
        </a:xfrm>
      </p:grpSpPr>
      <p:grpSp>
        <p:nvGrpSpPr>
          <p:cNvPr id="2782" name="Google Shape;2782;p240"/>
          <p:cNvGrpSpPr/>
          <p:nvPr/>
        </p:nvGrpSpPr>
        <p:grpSpPr>
          <a:xfrm>
            <a:off x="6525689" y="209797"/>
            <a:ext cx="1280952" cy="1280952"/>
            <a:chOff x="5304493" y="3926575"/>
            <a:chExt cx="1048500" cy="1048500"/>
          </a:xfrm>
        </p:grpSpPr>
        <p:sp>
          <p:nvSpPr>
            <p:cNvPr id="2783" name="Google Shape;2783;p240"/>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84" name="Google Shape;2784;p240"/>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85" name="Google Shape;2785;p240"/>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86" name="Google Shape;2786;p240"/>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787" name="Google Shape;2787;p240"/>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grpSp>
        <p:nvGrpSpPr>
          <p:cNvPr id="2788" name="Google Shape;2788;p240"/>
          <p:cNvGrpSpPr/>
          <p:nvPr/>
        </p:nvGrpSpPr>
        <p:grpSpPr>
          <a:xfrm>
            <a:off x="4467749" y="2331802"/>
            <a:ext cx="3699724" cy="3667875"/>
            <a:chOff x="4467749" y="2331802"/>
            <a:chExt cx="3699724" cy="3667875"/>
          </a:xfrm>
        </p:grpSpPr>
        <p:grpSp>
          <p:nvGrpSpPr>
            <p:cNvPr id="2789" name="Google Shape;2789;p240"/>
            <p:cNvGrpSpPr/>
            <p:nvPr/>
          </p:nvGrpSpPr>
          <p:grpSpPr>
            <a:xfrm>
              <a:off x="4467749" y="2331802"/>
              <a:ext cx="3699724" cy="3667875"/>
              <a:chOff x="4467749" y="2331802"/>
              <a:chExt cx="3699724" cy="3667875"/>
            </a:xfrm>
          </p:grpSpPr>
          <p:sp>
            <p:nvSpPr>
              <p:cNvPr id="2790" name="Google Shape;2790;p240"/>
              <p:cNvSpPr/>
              <p:nvPr/>
            </p:nvSpPr>
            <p:spPr>
              <a:xfrm>
                <a:off x="5465523" y="3331479"/>
                <a:ext cx="1698300" cy="17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1" name="Google Shape;2791;p240"/>
              <p:cNvSpPr/>
              <p:nvPr/>
            </p:nvSpPr>
            <p:spPr>
              <a:xfrm rot="10800000">
                <a:off x="4467749"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2" name="Google Shape;2792;p240"/>
              <p:cNvSpPr/>
              <p:nvPr/>
            </p:nvSpPr>
            <p:spPr>
              <a:xfrm rot="5400000">
                <a:off x="4467762"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3" name="Google Shape;2793;p240"/>
              <p:cNvSpPr/>
              <p:nvPr/>
            </p:nvSpPr>
            <p:spPr>
              <a:xfrm>
                <a:off x="6301773"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4" name="Google Shape;2794;p240"/>
              <p:cNvSpPr/>
              <p:nvPr/>
            </p:nvSpPr>
            <p:spPr>
              <a:xfrm rot="-5400000">
                <a:off x="6301763"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795" name="Google Shape;2795;p240"/>
            <p:cNvSpPr/>
            <p:nvPr/>
          </p:nvSpPr>
          <p:spPr>
            <a:xfrm>
              <a:off x="6153961" y="4001955"/>
              <a:ext cx="327300" cy="32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796" name="Google Shape;2796;p240"/>
          <p:cNvGrpSpPr/>
          <p:nvPr/>
        </p:nvGrpSpPr>
        <p:grpSpPr>
          <a:xfrm>
            <a:off x="7362326" y="3495617"/>
            <a:ext cx="1427100" cy="1427100"/>
            <a:chOff x="7362326" y="3495617"/>
            <a:chExt cx="1427100" cy="1427100"/>
          </a:xfrm>
        </p:grpSpPr>
        <p:sp>
          <p:nvSpPr>
            <p:cNvPr id="2797" name="Google Shape;2797;p240"/>
            <p:cNvSpPr/>
            <p:nvPr/>
          </p:nvSpPr>
          <p:spPr>
            <a:xfrm>
              <a:off x="7362326" y="3495617"/>
              <a:ext cx="1427100" cy="1427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8" name="Google Shape;2798;p240"/>
            <p:cNvSpPr/>
            <p:nvPr/>
          </p:nvSpPr>
          <p:spPr>
            <a:xfrm>
              <a:off x="7588475" y="3667753"/>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9" name="Google Shape;2799;p240"/>
            <p:cNvSpPr/>
            <p:nvPr/>
          </p:nvSpPr>
          <p:spPr>
            <a:xfrm rot="10800000">
              <a:off x="7588720" y="420911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800" name="Google Shape;2800;p240"/>
          <p:cNvGrpSpPr/>
          <p:nvPr/>
        </p:nvGrpSpPr>
        <p:grpSpPr>
          <a:xfrm>
            <a:off x="3859917" y="165239"/>
            <a:ext cx="1427100" cy="1427100"/>
            <a:chOff x="3859917" y="165239"/>
            <a:chExt cx="1427100" cy="1427100"/>
          </a:xfrm>
        </p:grpSpPr>
        <p:sp>
          <p:nvSpPr>
            <p:cNvPr id="2801" name="Google Shape;2801;p240"/>
            <p:cNvSpPr/>
            <p:nvPr/>
          </p:nvSpPr>
          <p:spPr>
            <a:xfrm>
              <a:off x="3859917" y="165239"/>
              <a:ext cx="1427100" cy="142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02" name="Google Shape;2802;p240"/>
            <p:cNvSpPr/>
            <p:nvPr/>
          </p:nvSpPr>
          <p:spPr>
            <a:xfrm>
              <a:off x="4078528" y="337375"/>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03" name="Google Shape;2803;p240"/>
            <p:cNvSpPr/>
            <p:nvPr/>
          </p:nvSpPr>
          <p:spPr>
            <a:xfrm rot="10800000">
              <a:off x="4078773" y="878737"/>
              <a:ext cx="986700" cy="5412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804" name="Google Shape;2804;p240"/>
          <p:cNvGrpSpPr/>
          <p:nvPr/>
        </p:nvGrpSpPr>
        <p:grpSpPr>
          <a:xfrm>
            <a:off x="7508450" y="-426897"/>
            <a:ext cx="1281000" cy="1912749"/>
            <a:chOff x="7508450" y="-426897"/>
            <a:chExt cx="1281000" cy="1912749"/>
          </a:xfrm>
        </p:grpSpPr>
        <p:sp>
          <p:nvSpPr>
            <p:cNvPr id="2805" name="Google Shape;2805;p240"/>
            <p:cNvSpPr/>
            <p:nvPr/>
          </p:nvSpPr>
          <p:spPr>
            <a:xfrm rot="10800000">
              <a:off x="7508450" y="204853"/>
              <a:ext cx="1281000" cy="12810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06" name="Google Shape;2806;p240"/>
            <p:cNvSpPr/>
            <p:nvPr/>
          </p:nvSpPr>
          <p:spPr>
            <a:xfrm rot="10800000">
              <a:off x="7508450" y="-426897"/>
              <a:ext cx="1281000" cy="12810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807" name="Google Shape;2807;p240"/>
          <p:cNvGrpSpPr/>
          <p:nvPr/>
        </p:nvGrpSpPr>
        <p:grpSpPr>
          <a:xfrm>
            <a:off x="5527405" y="186685"/>
            <a:ext cx="1281000" cy="1921351"/>
            <a:chOff x="5527405" y="186685"/>
            <a:chExt cx="1281000" cy="1921351"/>
          </a:xfrm>
        </p:grpSpPr>
        <p:sp>
          <p:nvSpPr>
            <p:cNvPr id="2808" name="Google Shape;2808;p240"/>
            <p:cNvSpPr/>
            <p:nvPr/>
          </p:nvSpPr>
          <p:spPr>
            <a:xfrm>
              <a:off x="5527405" y="186685"/>
              <a:ext cx="1281000" cy="12810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09" name="Google Shape;2809;p240"/>
            <p:cNvSpPr/>
            <p:nvPr/>
          </p:nvSpPr>
          <p:spPr>
            <a:xfrm>
              <a:off x="5527405" y="827036"/>
              <a:ext cx="1281000" cy="12810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810" name="Google Shape;2810;p240"/>
          <p:cNvSpPr/>
          <p:nvPr>
            <p:ph idx="2" type="pic"/>
          </p:nvPr>
        </p:nvSpPr>
        <p:spPr>
          <a:xfrm>
            <a:off x="2139450" y="826800"/>
            <a:ext cx="1335000" cy="1335000"/>
          </a:xfrm>
          <a:prstGeom prst="pie">
            <a:avLst>
              <a:gd fmla="val 10796830" name="adj1"/>
              <a:gd fmla="val 21593224" name="adj2"/>
            </a:avLst>
          </a:prstGeom>
          <a:noFill/>
          <a:ln>
            <a:noFill/>
          </a:ln>
        </p:spPr>
      </p:sp>
      <p:grpSp>
        <p:nvGrpSpPr>
          <p:cNvPr id="2811" name="Google Shape;2811;p240"/>
          <p:cNvGrpSpPr/>
          <p:nvPr/>
        </p:nvGrpSpPr>
        <p:grpSpPr>
          <a:xfrm>
            <a:off x="400244" y="-426897"/>
            <a:ext cx="1281000" cy="2563936"/>
            <a:chOff x="400244" y="-426897"/>
            <a:chExt cx="1281000" cy="2563936"/>
          </a:xfrm>
        </p:grpSpPr>
        <p:sp>
          <p:nvSpPr>
            <p:cNvPr id="2812" name="Google Shape;2812;p240"/>
            <p:cNvSpPr/>
            <p:nvPr/>
          </p:nvSpPr>
          <p:spPr>
            <a:xfrm rot="10800000">
              <a:off x="400244" y="213454"/>
              <a:ext cx="1281000" cy="1281000"/>
            </a:xfrm>
            <a:prstGeom prst="pie">
              <a:avLst>
                <a:gd fmla="val 10800229"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13" name="Google Shape;2813;p240"/>
            <p:cNvSpPr/>
            <p:nvPr/>
          </p:nvSpPr>
          <p:spPr>
            <a:xfrm rot="10800000">
              <a:off x="400244" y="-426897"/>
              <a:ext cx="1281000" cy="1281000"/>
            </a:xfrm>
            <a:prstGeom prst="pie">
              <a:avLst>
                <a:gd fmla="val 1080022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14" name="Google Shape;2814;p240"/>
            <p:cNvSpPr/>
            <p:nvPr/>
          </p:nvSpPr>
          <p:spPr>
            <a:xfrm>
              <a:off x="400244" y="215689"/>
              <a:ext cx="1281000" cy="12810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15" name="Google Shape;2815;p240"/>
            <p:cNvSpPr/>
            <p:nvPr/>
          </p:nvSpPr>
          <p:spPr>
            <a:xfrm>
              <a:off x="400244" y="856039"/>
              <a:ext cx="1281000" cy="12810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816" name="Google Shape;2816;p240"/>
          <p:cNvSpPr/>
          <p:nvPr>
            <p:ph idx="3" type="pic"/>
          </p:nvPr>
        </p:nvSpPr>
        <p:spPr>
          <a:xfrm>
            <a:off x="3859930" y="3482800"/>
            <a:ext cx="1427100" cy="1427100"/>
          </a:xfrm>
          <a:prstGeom prst="ellipse">
            <a:avLst/>
          </a:prstGeom>
          <a:noFill/>
          <a:ln>
            <a:noFill/>
          </a:ln>
        </p:spPr>
      </p:sp>
      <p:sp>
        <p:nvSpPr>
          <p:cNvPr id="2817" name="Google Shape;2817;p240"/>
          <p:cNvSpPr txBox="1"/>
          <p:nvPr>
            <p:ph type="title"/>
          </p:nvPr>
        </p:nvSpPr>
        <p:spPr>
          <a:xfrm>
            <a:off x="1901725" y="2150850"/>
            <a:ext cx="547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2818" name="Google Shape;2818;p240"/>
          <p:cNvGrpSpPr/>
          <p:nvPr/>
        </p:nvGrpSpPr>
        <p:grpSpPr>
          <a:xfrm>
            <a:off x="327194" y="1794842"/>
            <a:ext cx="1427100" cy="1427100"/>
            <a:chOff x="327194" y="1704829"/>
            <a:chExt cx="1427100" cy="1427100"/>
          </a:xfrm>
        </p:grpSpPr>
        <p:sp>
          <p:nvSpPr>
            <p:cNvPr id="2819" name="Google Shape;2819;p240"/>
            <p:cNvSpPr/>
            <p:nvPr/>
          </p:nvSpPr>
          <p:spPr>
            <a:xfrm>
              <a:off x="327194" y="1704829"/>
              <a:ext cx="1427100" cy="142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20" name="Google Shape;2820;p240"/>
            <p:cNvSpPr/>
            <p:nvPr/>
          </p:nvSpPr>
          <p:spPr>
            <a:xfrm>
              <a:off x="547394" y="1876966"/>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21" name="Google Shape;2821;p240"/>
            <p:cNvSpPr/>
            <p:nvPr/>
          </p:nvSpPr>
          <p:spPr>
            <a:xfrm rot="10800000">
              <a:off x="547394" y="241848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822" name="Google Shape;2822;p240"/>
          <p:cNvGrpSpPr/>
          <p:nvPr/>
        </p:nvGrpSpPr>
        <p:grpSpPr>
          <a:xfrm>
            <a:off x="6835192" y="1825802"/>
            <a:ext cx="1981761" cy="1335000"/>
            <a:chOff x="6835192" y="1825802"/>
            <a:chExt cx="1981761" cy="1335000"/>
          </a:xfrm>
        </p:grpSpPr>
        <p:sp>
          <p:nvSpPr>
            <p:cNvPr id="2823" name="Google Shape;2823;p240"/>
            <p:cNvSpPr/>
            <p:nvPr/>
          </p:nvSpPr>
          <p:spPr>
            <a:xfrm rot="10800000">
              <a:off x="7481053" y="1825802"/>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24" name="Google Shape;2824;p240"/>
            <p:cNvSpPr/>
            <p:nvPr/>
          </p:nvSpPr>
          <p:spPr>
            <a:xfrm rot="10800000">
              <a:off x="6835192" y="1825802"/>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825" name="Google Shape;2825;p240"/>
          <p:cNvGrpSpPr/>
          <p:nvPr/>
        </p:nvGrpSpPr>
        <p:grpSpPr>
          <a:xfrm>
            <a:off x="326779" y="3493318"/>
            <a:ext cx="1427345" cy="1427345"/>
            <a:chOff x="207002" y="3411140"/>
            <a:chExt cx="1509300" cy="1509300"/>
          </a:xfrm>
        </p:grpSpPr>
        <p:sp>
          <p:nvSpPr>
            <p:cNvPr id="2826" name="Google Shape;2826;p240"/>
            <p:cNvSpPr/>
            <p:nvPr/>
          </p:nvSpPr>
          <p:spPr>
            <a:xfrm rot="10800000">
              <a:off x="207002"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2827" name="Google Shape;2827;p240"/>
            <p:cNvGrpSpPr/>
            <p:nvPr/>
          </p:nvGrpSpPr>
          <p:grpSpPr>
            <a:xfrm>
              <a:off x="446984" y="3657790"/>
              <a:ext cx="1042347" cy="1042090"/>
              <a:chOff x="5493517" y="2781872"/>
              <a:chExt cx="887935" cy="887716"/>
            </a:xfrm>
          </p:grpSpPr>
          <p:sp>
            <p:nvSpPr>
              <p:cNvPr id="2828" name="Google Shape;2828;p240"/>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29" name="Google Shape;2829;p240"/>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30" name="Google Shape;2830;p240"/>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31" name="Google Shape;2831;p240"/>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832" name="Google Shape;2832;p240"/>
          <p:cNvGrpSpPr/>
          <p:nvPr/>
        </p:nvGrpSpPr>
        <p:grpSpPr>
          <a:xfrm>
            <a:off x="2085716" y="3493182"/>
            <a:ext cx="1427371" cy="1427480"/>
            <a:chOff x="2051556" y="3485072"/>
            <a:chExt cx="1427371" cy="1427480"/>
          </a:xfrm>
        </p:grpSpPr>
        <p:sp>
          <p:nvSpPr>
            <p:cNvPr id="2833" name="Google Shape;2833;p240"/>
            <p:cNvSpPr/>
            <p:nvPr/>
          </p:nvSpPr>
          <p:spPr>
            <a:xfrm rot="10800000">
              <a:off x="2051556" y="3485072"/>
              <a:ext cx="1427100" cy="14271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34" name="Google Shape;2834;p240"/>
            <p:cNvSpPr/>
            <p:nvPr/>
          </p:nvSpPr>
          <p:spPr>
            <a:xfrm>
              <a:off x="2051827" y="3485452"/>
              <a:ext cx="1427100" cy="14271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835" name="Google Shape;2835;p240"/>
          <p:cNvSpPr/>
          <p:nvPr/>
        </p:nvSpPr>
        <p:spPr>
          <a:xfrm rot="5400000">
            <a:off x="2139563" y="161951"/>
            <a:ext cx="1335000" cy="13350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pic>
        <p:nvPicPr>
          <p:cNvPr descr="Marble background." id="2836" name="Google Shape;2836;p240"/>
          <p:cNvPicPr preferRelativeResize="0"/>
          <p:nvPr/>
        </p:nvPicPr>
        <p:blipFill rotWithShape="1">
          <a:blip r:embed="rId2">
            <a:alphaModFix/>
          </a:blip>
          <a:srcRect b="0" l="16647" r="16654" t="0"/>
          <a:stretch/>
        </p:blipFill>
        <p:spPr>
          <a:xfrm>
            <a:off x="2139450" y="826800"/>
            <a:ext cx="1335000" cy="1335000"/>
          </a:xfrm>
          <a:prstGeom prst="pie">
            <a:avLst>
              <a:gd fmla="val 10857415" name="adj1"/>
              <a:gd fmla="val 7813" name="adj2"/>
            </a:avLst>
          </a:prstGeom>
          <a:noFill/>
          <a:ln>
            <a:noFill/>
          </a:ln>
        </p:spPr>
      </p:pic>
    </p:spTree>
  </p:cSld>
  <p:clrMapOvr>
    <a:masterClrMapping/>
  </p:clrMapOvr>
  <p:extLst>
    <p:ext uri="{DCECCB84-F9BA-43D5-87BE-67443E8EF086}">
      <p15:sldGuideLst>
        <p15:guide id="1" orient="horz" pos="383">
          <p15:clr>
            <a:srgbClr val="E46962"/>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6">
    <p:spTree>
      <p:nvGrpSpPr>
        <p:cNvPr id="2837" name="Shape 2837"/>
        <p:cNvGrpSpPr/>
        <p:nvPr/>
      </p:nvGrpSpPr>
      <p:grpSpPr>
        <a:xfrm>
          <a:off x="0" y="0"/>
          <a:ext cx="0" cy="0"/>
          <a:chOff x="0" y="0"/>
          <a:chExt cx="0" cy="0"/>
        </a:xfrm>
      </p:grpSpPr>
    </p:spTree>
  </p:cSld>
  <p:clrMapOvr>
    <a:masterClrMapping/>
  </p:clrMapOvr>
  <p:extLst>
    <p:ext uri="{DCECCB84-F9BA-43D5-87BE-67443E8EF086}">
      <p15:sldGuideLst>
        <p15:guide id="1" orient="horz" pos="383">
          <p15:clr>
            <a:srgbClr val="E46962"/>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 " type="tx">
  <p:cSld name="TITLE_AND_BODY">
    <p:spTree>
      <p:nvGrpSpPr>
        <p:cNvPr id="2838" name="Shape 2838"/>
        <p:cNvGrpSpPr/>
        <p:nvPr/>
      </p:nvGrpSpPr>
      <p:grpSpPr>
        <a:xfrm>
          <a:off x="0" y="0"/>
          <a:ext cx="0" cy="0"/>
          <a:chOff x="0" y="0"/>
          <a:chExt cx="0" cy="0"/>
        </a:xfrm>
      </p:grpSpPr>
      <p:sp>
        <p:nvSpPr>
          <p:cNvPr id="2839" name="Google Shape;2839;p242"/>
          <p:cNvSpPr txBox="1"/>
          <p:nvPr>
            <p:ph type="title"/>
          </p:nvPr>
        </p:nvSpPr>
        <p:spPr>
          <a:xfrm>
            <a:off x="3539700" y="16539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40" name="Google Shape;2840;p242"/>
          <p:cNvSpPr txBox="1"/>
          <p:nvPr>
            <p:ph idx="1" type="body"/>
          </p:nvPr>
        </p:nvSpPr>
        <p:spPr>
          <a:xfrm>
            <a:off x="3539700" y="27078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2841" name="Google Shape;2841;p2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2" name="Google Shape;2842;p242"/>
          <p:cNvSpPr/>
          <p:nvPr>
            <p:ph idx="2" type="pic"/>
          </p:nvPr>
        </p:nvSpPr>
        <p:spPr>
          <a:xfrm>
            <a:off x="223775" y="3174025"/>
            <a:ext cx="645000" cy="645000"/>
          </a:xfrm>
          <a:prstGeom prst="ellipse">
            <a:avLst/>
          </a:prstGeom>
          <a:noFill/>
          <a:ln>
            <a:noFill/>
          </a:ln>
        </p:spPr>
      </p:sp>
      <p:sp>
        <p:nvSpPr>
          <p:cNvPr id="2843" name="Google Shape;2843;p242"/>
          <p:cNvSpPr/>
          <p:nvPr>
            <p:ph idx="3" type="pic"/>
          </p:nvPr>
        </p:nvSpPr>
        <p:spPr>
          <a:xfrm>
            <a:off x="684600" y="1256050"/>
            <a:ext cx="2855100" cy="2855100"/>
          </a:xfrm>
          <a:prstGeom prst="ellipse">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TITLE_AND_BODY_2">
    <p:spTree>
      <p:nvGrpSpPr>
        <p:cNvPr id="2844" name="Shape 2844"/>
        <p:cNvGrpSpPr/>
        <p:nvPr/>
      </p:nvGrpSpPr>
      <p:grpSpPr>
        <a:xfrm>
          <a:off x="0" y="0"/>
          <a:ext cx="0" cy="0"/>
          <a:chOff x="0" y="0"/>
          <a:chExt cx="0" cy="0"/>
        </a:xfrm>
      </p:grpSpPr>
      <p:sp>
        <p:nvSpPr>
          <p:cNvPr id="2845" name="Google Shape;2845;p243"/>
          <p:cNvSpPr txBox="1"/>
          <p:nvPr>
            <p:ph type="title"/>
          </p:nvPr>
        </p:nvSpPr>
        <p:spPr>
          <a:xfrm>
            <a:off x="1925700" y="13872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46" name="Google Shape;2846;p243"/>
          <p:cNvSpPr txBox="1"/>
          <p:nvPr>
            <p:ph idx="1" type="body"/>
          </p:nvPr>
        </p:nvSpPr>
        <p:spPr>
          <a:xfrm>
            <a:off x="1925700" y="24411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2847" name="Google Shape;2847;p2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AND_BODY_1">
    <p:spTree>
      <p:nvGrpSpPr>
        <p:cNvPr id="2848" name="Shape 2848"/>
        <p:cNvGrpSpPr/>
        <p:nvPr/>
      </p:nvGrpSpPr>
      <p:grpSpPr>
        <a:xfrm>
          <a:off x="0" y="0"/>
          <a:ext cx="0" cy="0"/>
          <a:chOff x="0" y="0"/>
          <a:chExt cx="0" cy="0"/>
        </a:xfrm>
      </p:grpSpPr>
      <p:sp>
        <p:nvSpPr>
          <p:cNvPr id="2849" name="Google Shape;2849;p244"/>
          <p:cNvSpPr txBox="1"/>
          <p:nvPr>
            <p:ph type="title"/>
          </p:nvPr>
        </p:nvSpPr>
        <p:spPr>
          <a:xfrm>
            <a:off x="3539700" y="16539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50" name="Google Shape;2850;p244"/>
          <p:cNvSpPr txBox="1"/>
          <p:nvPr>
            <p:ph idx="1" type="body"/>
          </p:nvPr>
        </p:nvSpPr>
        <p:spPr>
          <a:xfrm>
            <a:off x="3539700" y="27078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2851" name="Google Shape;2851;p2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52" name="Google Shape;2852;p244"/>
          <p:cNvSpPr/>
          <p:nvPr>
            <p:ph idx="2" type="pic"/>
          </p:nvPr>
        </p:nvSpPr>
        <p:spPr>
          <a:xfrm>
            <a:off x="684600" y="1256050"/>
            <a:ext cx="2855100" cy="2855100"/>
          </a:xfrm>
          <a:prstGeom prst="roundRect">
            <a:avLst>
              <a:gd fmla="val 16667" name="adj"/>
            </a:avLst>
          </a:prstGeom>
          <a:noFill/>
          <a:ln>
            <a:noFill/>
          </a:ln>
        </p:spPr>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two images" type="twoColTx">
  <p:cSld name="TITLE_AND_TWO_COLUMNS">
    <p:spTree>
      <p:nvGrpSpPr>
        <p:cNvPr id="2853" name="Shape 2853"/>
        <p:cNvGrpSpPr/>
        <p:nvPr/>
      </p:nvGrpSpPr>
      <p:grpSpPr>
        <a:xfrm>
          <a:off x="0" y="0"/>
          <a:ext cx="0" cy="0"/>
          <a:chOff x="0" y="0"/>
          <a:chExt cx="0" cy="0"/>
        </a:xfrm>
      </p:grpSpPr>
      <p:sp>
        <p:nvSpPr>
          <p:cNvPr id="2854" name="Google Shape;2854;p245"/>
          <p:cNvSpPr txBox="1"/>
          <p:nvPr>
            <p:ph type="title"/>
          </p:nvPr>
        </p:nvSpPr>
        <p:spPr>
          <a:xfrm>
            <a:off x="37175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55" name="Google Shape;2855;p245"/>
          <p:cNvSpPr txBox="1"/>
          <p:nvPr>
            <p:ph idx="1" type="body"/>
          </p:nvPr>
        </p:nvSpPr>
        <p:spPr>
          <a:xfrm>
            <a:off x="371750" y="1152475"/>
            <a:ext cx="3615000" cy="19899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856" name="Google Shape;2856;p2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57" name="Google Shape;2857;p245"/>
          <p:cNvSpPr txBox="1"/>
          <p:nvPr>
            <p:ph idx="2" type="subTitle"/>
          </p:nvPr>
        </p:nvSpPr>
        <p:spPr>
          <a:xfrm>
            <a:off x="37175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2858" name="Google Shape;2858;p245"/>
          <p:cNvSpPr/>
          <p:nvPr/>
        </p:nvSpPr>
        <p:spPr>
          <a:xfrm>
            <a:off x="7731122" y="157834"/>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59" name="Google Shape;2859;p245"/>
          <p:cNvSpPr/>
          <p:nvPr/>
        </p:nvSpPr>
        <p:spPr>
          <a:xfrm rot="5400000">
            <a:off x="7735559" y="157731"/>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0" name="Google Shape;2860;p245"/>
          <p:cNvSpPr/>
          <p:nvPr/>
        </p:nvSpPr>
        <p:spPr>
          <a:xfrm rot="2700000">
            <a:off x="7753980" y="154455"/>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1" name="Google Shape;2861;p245"/>
          <p:cNvSpPr/>
          <p:nvPr/>
        </p:nvSpPr>
        <p:spPr>
          <a:xfrm rot="8100000">
            <a:off x="7757334" y="157849"/>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2" name="Google Shape;2862;p245"/>
          <p:cNvSpPr/>
          <p:nvPr/>
        </p:nvSpPr>
        <p:spPr>
          <a:xfrm>
            <a:off x="4215075" y="2657375"/>
            <a:ext cx="2328300" cy="2328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3" name="Google Shape;2863;p245"/>
          <p:cNvSpPr/>
          <p:nvPr/>
        </p:nvSpPr>
        <p:spPr>
          <a:xfrm>
            <a:off x="4584113" y="2938272"/>
            <a:ext cx="1610400" cy="883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4" name="Google Shape;2864;p245"/>
          <p:cNvSpPr/>
          <p:nvPr/>
        </p:nvSpPr>
        <p:spPr>
          <a:xfrm rot="10800000">
            <a:off x="4584248" y="3821331"/>
            <a:ext cx="1610400" cy="8835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65" name="Google Shape;2865;p245"/>
          <p:cNvSpPr/>
          <p:nvPr>
            <p:ph idx="3" type="pic"/>
          </p:nvPr>
        </p:nvSpPr>
        <p:spPr>
          <a:xfrm>
            <a:off x="4215075" y="199075"/>
            <a:ext cx="2328300" cy="2328300"/>
          </a:xfrm>
          <a:prstGeom prst="ellipse">
            <a:avLst/>
          </a:prstGeom>
          <a:noFill/>
          <a:ln>
            <a:noFill/>
          </a:ln>
        </p:spPr>
      </p:sp>
      <p:sp>
        <p:nvSpPr>
          <p:cNvPr id="2866" name="Google Shape;2866;p245"/>
          <p:cNvSpPr/>
          <p:nvPr>
            <p:ph idx="4" type="pic"/>
          </p:nvPr>
        </p:nvSpPr>
        <p:spPr>
          <a:xfrm>
            <a:off x="6695675" y="2657375"/>
            <a:ext cx="2328300" cy="2328300"/>
          </a:xfrm>
          <a:prstGeom prst="ellipse">
            <a:avLst/>
          </a:prstGeom>
          <a:noFill/>
          <a:ln>
            <a:noFill/>
          </a:ln>
        </p:spPr>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
    <p:spTree>
      <p:nvGrpSpPr>
        <p:cNvPr id="2867" name="Shape 2867"/>
        <p:cNvGrpSpPr/>
        <p:nvPr/>
      </p:nvGrpSpPr>
      <p:grpSpPr>
        <a:xfrm>
          <a:off x="0" y="0"/>
          <a:ext cx="0" cy="0"/>
          <a:chOff x="0" y="0"/>
          <a:chExt cx="0" cy="0"/>
        </a:xfrm>
      </p:grpSpPr>
      <p:sp>
        <p:nvSpPr>
          <p:cNvPr id="2868" name="Google Shape;2868;p246"/>
          <p:cNvSpPr txBox="1"/>
          <p:nvPr>
            <p:ph type="title"/>
          </p:nvPr>
        </p:nvSpPr>
        <p:spPr>
          <a:xfrm>
            <a:off x="37175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69" name="Google Shape;2869;p246"/>
          <p:cNvSpPr txBox="1"/>
          <p:nvPr>
            <p:ph idx="1" type="body"/>
          </p:nvPr>
        </p:nvSpPr>
        <p:spPr>
          <a:xfrm>
            <a:off x="371750" y="1152475"/>
            <a:ext cx="3615000" cy="19899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870" name="Google Shape;2870;p2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71" name="Google Shape;2871;p246"/>
          <p:cNvSpPr txBox="1"/>
          <p:nvPr>
            <p:ph idx="2" type="subTitle"/>
          </p:nvPr>
        </p:nvSpPr>
        <p:spPr>
          <a:xfrm>
            <a:off x="37175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1_1_1_1_1_1_1_1_2">
    <p:spTree>
      <p:nvGrpSpPr>
        <p:cNvPr id="344" name="Shape 344"/>
        <p:cNvGrpSpPr/>
        <p:nvPr/>
      </p:nvGrpSpPr>
      <p:grpSpPr>
        <a:xfrm>
          <a:off x="0" y="0"/>
          <a:ext cx="0" cy="0"/>
          <a:chOff x="0" y="0"/>
          <a:chExt cx="0" cy="0"/>
        </a:xfrm>
      </p:grpSpPr>
      <p:grpSp>
        <p:nvGrpSpPr>
          <p:cNvPr id="345" name="Google Shape;345;p26"/>
          <p:cNvGrpSpPr/>
          <p:nvPr/>
        </p:nvGrpSpPr>
        <p:grpSpPr>
          <a:xfrm>
            <a:off x="0" y="-6300"/>
            <a:ext cx="9143705" cy="5150040"/>
            <a:chOff x="11751" y="-6300"/>
            <a:chExt cx="9190577" cy="5150040"/>
          </a:xfrm>
        </p:grpSpPr>
        <p:grpSp>
          <p:nvGrpSpPr>
            <p:cNvPr id="346" name="Google Shape;346;p26"/>
            <p:cNvGrpSpPr/>
            <p:nvPr/>
          </p:nvGrpSpPr>
          <p:grpSpPr>
            <a:xfrm>
              <a:off x="11751" y="-6300"/>
              <a:ext cx="4777902" cy="2703033"/>
              <a:chOff x="11750" y="-6290"/>
              <a:chExt cx="9125100" cy="5162400"/>
            </a:xfrm>
          </p:grpSpPr>
          <p:cxnSp>
            <p:nvCxnSpPr>
              <p:cNvPr id="347" name="Google Shape;347;p2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48" name="Google Shape;348;p2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49" name="Google Shape;349;p2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0" name="Google Shape;350;p2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1" name="Google Shape;351;p2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2" name="Google Shape;352;p2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3" name="Google Shape;353;p2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4" name="Google Shape;354;p2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5" name="Google Shape;355;p2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6" name="Google Shape;356;p2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7" name="Google Shape;357;p2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8" name="Google Shape;358;p2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9" name="Google Shape;359;p2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0" name="Google Shape;360;p2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1" name="Google Shape;361;p2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2" name="Google Shape;362;p2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3" name="Google Shape;363;p2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4" name="Google Shape;364;p2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5" name="Google Shape;365;p2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6" name="Google Shape;366;p2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7" name="Google Shape;367;p2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8" name="Google Shape;368;p2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69" name="Google Shape;369;p26"/>
            <p:cNvGrpSpPr/>
            <p:nvPr/>
          </p:nvGrpSpPr>
          <p:grpSpPr>
            <a:xfrm>
              <a:off x="11751" y="2440707"/>
              <a:ext cx="4777902" cy="2703033"/>
              <a:chOff x="11750" y="-6290"/>
              <a:chExt cx="9125100" cy="5162400"/>
            </a:xfrm>
          </p:grpSpPr>
          <p:cxnSp>
            <p:nvCxnSpPr>
              <p:cNvPr id="370" name="Google Shape;370;p2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1" name="Google Shape;371;p2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2" name="Google Shape;372;p2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3" name="Google Shape;373;p2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4" name="Google Shape;374;p2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5" name="Google Shape;375;p2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6" name="Google Shape;376;p2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7" name="Google Shape;377;p2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8" name="Google Shape;378;p2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9" name="Google Shape;379;p2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0" name="Google Shape;380;p2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1" name="Google Shape;381;p2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2" name="Google Shape;382;p2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3" name="Google Shape;383;p2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4" name="Google Shape;384;p2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5" name="Google Shape;385;p2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6" name="Google Shape;386;p2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7" name="Google Shape;387;p2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8" name="Google Shape;388;p2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9" name="Google Shape;389;p2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90" name="Google Shape;390;p2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91" name="Google Shape;391;p2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92" name="Google Shape;392;p26"/>
            <p:cNvGrpSpPr/>
            <p:nvPr/>
          </p:nvGrpSpPr>
          <p:grpSpPr>
            <a:xfrm>
              <a:off x="4424426" y="-6300"/>
              <a:ext cx="4777902" cy="2703033"/>
              <a:chOff x="11750" y="-6290"/>
              <a:chExt cx="9125100" cy="5162400"/>
            </a:xfrm>
          </p:grpSpPr>
          <p:cxnSp>
            <p:nvCxnSpPr>
              <p:cNvPr id="393" name="Google Shape;393;p2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4" name="Google Shape;394;p2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5" name="Google Shape;395;p2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6" name="Google Shape;396;p2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7" name="Google Shape;397;p2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8" name="Google Shape;398;p2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9" name="Google Shape;399;p2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0" name="Google Shape;400;p2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1" name="Google Shape;401;p2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2" name="Google Shape;402;p2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3" name="Google Shape;403;p2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4" name="Google Shape;404;p2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5" name="Google Shape;405;p2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06" name="Google Shape;406;p2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07" name="Google Shape;407;p2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08" name="Google Shape;408;p2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09" name="Google Shape;409;p2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10" name="Google Shape;410;p2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11" name="Google Shape;411;p2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12" name="Google Shape;412;p2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13" name="Google Shape;413;p2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14" name="Google Shape;414;p2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415" name="Google Shape;415;p26"/>
            <p:cNvGrpSpPr/>
            <p:nvPr/>
          </p:nvGrpSpPr>
          <p:grpSpPr>
            <a:xfrm>
              <a:off x="4424426" y="2440707"/>
              <a:ext cx="4777902" cy="2703033"/>
              <a:chOff x="11750" y="-6290"/>
              <a:chExt cx="9125100" cy="5162400"/>
            </a:xfrm>
          </p:grpSpPr>
          <p:cxnSp>
            <p:nvCxnSpPr>
              <p:cNvPr id="416" name="Google Shape;416;p2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17" name="Google Shape;417;p2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18" name="Google Shape;418;p2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19" name="Google Shape;419;p2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0" name="Google Shape;420;p2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1" name="Google Shape;421;p2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2" name="Google Shape;422;p2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3" name="Google Shape;423;p2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4" name="Google Shape;424;p2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5" name="Google Shape;425;p2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6" name="Google Shape;426;p2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7" name="Google Shape;427;p2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8" name="Google Shape;428;p2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29" name="Google Shape;429;p2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0" name="Google Shape;430;p2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1" name="Google Shape;431;p2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2" name="Google Shape;432;p2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3" name="Google Shape;433;p2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4" name="Google Shape;434;p2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5" name="Google Shape;435;p2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6" name="Google Shape;436;p2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37" name="Google Shape;437;p2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438" name="Google Shape;438;p26"/>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p:txBody>
      </p:sp>
      <p:sp>
        <p:nvSpPr>
          <p:cNvPr id="439" name="Google Shape;439;p26"/>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228600" lvl="1" marL="914400">
              <a:lnSpc>
                <a:spcPct val="100000"/>
              </a:lnSpc>
              <a:spcBef>
                <a:spcPts val="0"/>
              </a:spcBef>
              <a:spcAft>
                <a:spcPts val="0"/>
              </a:spcAft>
              <a:buSzPts val="1200"/>
              <a:buNone/>
              <a:defRPr/>
            </a:lvl2pPr>
            <a:lvl3pPr indent="-228600" lvl="2" marL="1371600">
              <a:lnSpc>
                <a:spcPct val="100000"/>
              </a:lnSpc>
              <a:spcBef>
                <a:spcPts val="0"/>
              </a:spcBef>
              <a:spcAft>
                <a:spcPts val="0"/>
              </a:spcAft>
              <a:buSzPts val="1200"/>
              <a:buNone/>
              <a:defRPr/>
            </a:lvl3pPr>
            <a:lvl4pPr indent="-228600" lvl="3" marL="1828800">
              <a:lnSpc>
                <a:spcPct val="100000"/>
              </a:lnSpc>
              <a:spcBef>
                <a:spcPts val="0"/>
              </a:spcBef>
              <a:spcAft>
                <a:spcPts val="0"/>
              </a:spcAft>
              <a:buSzPts val="1200"/>
              <a:buNone/>
              <a:defRPr/>
            </a:lvl4pPr>
            <a:lvl5pPr indent="-228600" lvl="4" marL="2286000">
              <a:lnSpc>
                <a:spcPct val="100000"/>
              </a:lnSpc>
              <a:spcBef>
                <a:spcPts val="0"/>
              </a:spcBef>
              <a:spcAft>
                <a:spcPts val="0"/>
              </a:spcAft>
              <a:buSzPts val="1200"/>
              <a:buNone/>
              <a:defRPr/>
            </a:lvl5pPr>
            <a:lvl6pPr indent="-228600" lvl="5" marL="2743200">
              <a:lnSpc>
                <a:spcPct val="100000"/>
              </a:lnSpc>
              <a:spcBef>
                <a:spcPts val="0"/>
              </a:spcBef>
              <a:spcAft>
                <a:spcPts val="0"/>
              </a:spcAft>
              <a:buSzPts val="1200"/>
              <a:buNone/>
              <a:defRPr/>
            </a:lvl6pPr>
            <a:lvl7pPr indent="-228600" lvl="6" marL="3200400">
              <a:lnSpc>
                <a:spcPct val="100000"/>
              </a:lnSpc>
              <a:spcBef>
                <a:spcPts val="0"/>
              </a:spcBef>
              <a:spcAft>
                <a:spcPts val="0"/>
              </a:spcAft>
              <a:buSzPts val="1200"/>
              <a:buNone/>
              <a:defRPr/>
            </a:lvl7pPr>
            <a:lvl8pPr indent="-228600" lvl="7" marL="3657600">
              <a:lnSpc>
                <a:spcPct val="100000"/>
              </a:lnSpc>
              <a:spcBef>
                <a:spcPts val="0"/>
              </a:spcBef>
              <a:spcAft>
                <a:spcPts val="0"/>
              </a:spcAft>
              <a:buSzPts val="1200"/>
              <a:buNone/>
              <a:defRPr/>
            </a:lvl8pPr>
            <a:lvl9pPr indent="-228600" lvl="8" marL="4114800">
              <a:lnSpc>
                <a:spcPct val="100000"/>
              </a:lnSpc>
              <a:spcBef>
                <a:spcPts val="0"/>
              </a:spcBef>
              <a:spcAft>
                <a:spcPts val="0"/>
              </a:spcAft>
              <a:buSzPts val="1200"/>
              <a:buNone/>
              <a:defRPr/>
            </a:lvl9pPr>
          </a:lstStyle>
          <a:p/>
        </p:txBody>
      </p:sp>
      <p:sp>
        <p:nvSpPr>
          <p:cNvPr id="440" name="Google Shape;440;p26"/>
          <p:cNvSpPr txBox="1"/>
          <p:nvPr>
            <p:ph idx="2" type="title"/>
          </p:nvPr>
        </p:nvSpPr>
        <p:spPr>
          <a:xfrm rot="-173518">
            <a:off x="5146753" y="4388081"/>
            <a:ext cx="1974114" cy="245408"/>
          </a:xfrm>
          <a:prstGeom prst="rect">
            <a:avLst/>
          </a:prstGeom>
          <a:solidFill>
            <a:schemeClr val="accent6"/>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441" name="Google Shape;441;p26"/>
          <p:cNvSpPr txBox="1"/>
          <p:nvPr>
            <p:ph idx="3" type="title"/>
          </p:nvPr>
        </p:nvSpPr>
        <p:spPr>
          <a:xfrm rot="-130161">
            <a:off x="5801505" y="3629872"/>
            <a:ext cx="2662908" cy="632256"/>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type="titleOnly">
  <p:cSld name="TITLE_ONLY">
    <p:spTree>
      <p:nvGrpSpPr>
        <p:cNvPr id="2872" name="Shape 2872"/>
        <p:cNvGrpSpPr/>
        <p:nvPr/>
      </p:nvGrpSpPr>
      <p:grpSpPr>
        <a:xfrm>
          <a:off x="0" y="0"/>
          <a:ext cx="0" cy="0"/>
          <a:chOff x="0" y="0"/>
          <a:chExt cx="0" cy="0"/>
        </a:xfrm>
      </p:grpSpPr>
      <p:sp>
        <p:nvSpPr>
          <p:cNvPr id="2873" name="Google Shape;2873;p247"/>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2874" name="Google Shape;2874;p2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75" name="Google Shape;2875;p247"/>
          <p:cNvSpPr txBox="1"/>
          <p:nvPr>
            <p:ph idx="1" type="body"/>
          </p:nvPr>
        </p:nvSpPr>
        <p:spPr>
          <a:xfrm>
            <a:off x="766500" y="3205025"/>
            <a:ext cx="7611000" cy="12534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design">
  <p:cSld name="TITLE_ONLY_3">
    <p:spTree>
      <p:nvGrpSpPr>
        <p:cNvPr id="2876" name="Shape 2876"/>
        <p:cNvGrpSpPr/>
        <p:nvPr/>
      </p:nvGrpSpPr>
      <p:grpSpPr>
        <a:xfrm>
          <a:off x="0" y="0"/>
          <a:ext cx="0" cy="0"/>
          <a:chOff x="0" y="0"/>
          <a:chExt cx="0" cy="0"/>
        </a:xfrm>
      </p:grpSpPr>
      <p:sp>
        <p:nvSpPr>
          <p:cNvPr id="2877" name="Google Shape;2877;p248"/>
          <p:cNvSpPr txBox="1"/>
          <p:nvPr>
            <p:ph idx="1" type="body"/>
          </p:nvPr>
        </p:nvSpPr>
        <p:spPr>
          <a:xfrm>
            <a:off x="611727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878" name="Google Shape;2878;p248"/>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2879" name="Google Shape;2879;p2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0" name="Google Shape;2880;p248"/>
          <p:cNvSpPr txBox="1"/>
          <p:nvPr>
            <p:ph idx="2" type="body"/>
          </p:nvPr>
        </p:nvSpPr>
        <p:spPr>
          <a:xfrm>
            <a:off x="42752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881" name="Google Shape;2881;p248"/>
          <p:cNvSpPr txBox="1"/>
          <p:nvPr>
            <p:ph idx="3" type="body"/>
          </p:nvPr>
        </p:nvSpPr>
        <p:spPr>
          <a:xfrm>
            <a:off x="3272400"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882" name="Google Shape;2882;p248"/>
          <p:cNvSpPr txBox="1"/>
          <p:nvPr>
            <p:ph idx="4" type="subTitle"/>
          </p:nvPr>
        </p:nvSpPr>
        <p:spPr>
          <a:xfrm>
            <a:off x="3491500" y="614225"/>
            <a:ext cx="1912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700"/>
              <a:buFont typeface="Urbanist Black"/>
              <a:buNone/>
              <a:defRPr sz="1700">
                <a:latin typeface="Urbanist Black"/>
                <a:ea typeface="Urbanist Black"/>
                <a:cs typeface="Urbanist Black"/>
                <a:sym typeface="Urbanist Black"/>
              </a:defRPr>
            </a:lvl1pPr>
            <a:lvl2pPr lvl="1" algn="ctr">
              <a:spcBef>
                <a:spcPts val="0"/>
              </a:spcBef>
              <a:spcAft>
                <a:spcPts val="0"/>
              </a:spcAft>
              <a:buSzPts val="1700"/>
              <a:buFont typeface="Urbanist Black"/>
              <a:buNone/>
              <a:defRPr sz="1700">
                <a:latin typeface="Urbanist Black"/>
                <a:ea typeface="Urbanist Black"/>
                <a:cs typeface="Urbanist Black"/>
                <a:sym typeface="Urbanist Black"/>
              </a:defRPr>
            </a:lvl2pPr>
            <a:lvl3pPr lvl="2" algn="ctr">
              <a:spcBef>
                <a:spcPts val="0"/>
              </a:spcBef>
              <a:spcAft>
                <a:spcPts val="0"/>
              </a:spcAft>
              <a:buSzPts val="1700"/>
              <a:buFont typeface="Urbanist Black"/>
              <a:buNone/>
              <a:defRPr sz="1700">
                <a:latin typeface="Urbanist Black"/>
                <a:ea typeface="Urbanist Black"/>
                <a:cs typeface="Urbanist Black"/>
                <a:sym typeface="Urbanist Black"/>
              </a:defRPr>
            </a:lvl3pPr>
            <a:lvl4pPr lvl="3" algn="ctr">
              <a:spcBef>
                <a:spcPts val="0"/>
              </a:spcBef>
              <a:spcAft>
                <a:spcPts val="0"/>
              </a:spcAft>
              <a:buSzPts val="1700"/>
              <a:buFont typeface="Urbanist Black"/>
              <a:buNone/>
              <a:defRPr sz="1700">
                <a:latin typeface="Urbanist Black"/>
                <a:ea typeface="Urbanist Black"/>
                <a:cs typeface="Urbanist Black"/>
                <a:sym typeface="Urbanist Black"/>
              </a:defRPr>
            </a:lvl4pPr>
            <a:lvl5pPr lvl="4" algn="ctr">
              <a:spcBef>
                <a:spcPts val="0"/>
              </a:spcBef>
              <a:spcAft>
                <a:spcPts val="0"/>
              </a:spcAft>
              <a:buSzPts val="1700"/>
              <a:buFont typeface="Urbanist Black"/>
              <a:buNone/>
              <a:defRPr sz="1700">
                <a:latin typeface="Urbanist Black"/>
                <a:ea typeface="Urbanist Black"/>
                <a:cs typeface="Urbanist Black"/>
                <a:sym typeface="Urbanist Black"/>
              </a:defRPr>
            </a:lvl5pPr>
            <a:lvl6pPr lvl="5" algn="ctr">
              <a:spcBef>
                <a:spcPts val="0"/>
              </a:spcBef>
              <a:spcAft>
                <a:spcPts val="0"/>
              </a:spcAft>
              <a:buSzPts val="1700"/>
              <a:buFont typeface="Urbanist Black"/>
              <a:buNone/>
              <a:defRPr sz="1700">
                <a:latin typeface="Urbanist Black"/>
                <a:ea typeface="Urbanist Black"/>
                <a:cs typeface="Urbanist Black"/>
                <a:sym typeface="Urbanist Black"/>
              </a:defRPr>
            </a:lvl6pPr>
            <a:lvl7pPr lvl="6" algn="ctr">
              <a:spcBef>
                <a:spcPts val="0"/>
              </a:spcBef>
              <a:spcAft>
                <a:spcPts val="0"/>
              </a:spcAft>
              <a:buSzPts val="1700"/>
              <a:buFont typeface="Urbanist Black"/>
              <a:buNone/>
              <a:defRPr sz="1700">
                <a:latin typeface="Urbanist Black"/>
                <a:ea typeface="Urbanist Black"/>
                <a:cs typeface="Urbanist Black"/>
                <a:sym typeface="Urbanist Black"/>
              </a:defRPr>
            </a:lvl7pPr>
            <a:lvl8pPr lvl="7" algn="ctr">
              <a:spcBef>
                <a:spcPts val="0"/>
              </a:spcBef>
              <a:spcAft>
                <a:spcPts val="0"/>
              </a:spcAft>
              <a:buSzPts val="1700"/>
              <a:buFont typeface="Urbanist Black"/>
              <a:buNone/>
              <a:defRPr sz="1700">
                <a:latin typeface="Urbanist Black"/>
                <a:ea typeface="Urbanist Black"/>
                <a:cs typeface="Urbanist Black"/>
                <a:sym typeface="Urbanist Black"/>
              </a:defRPr>
            </a:lvl8pPr>
            <a:lvl9pPr lvl="8" algn="ctr">
              <a:spcBef>
                <a:spcPts val="0"/>
              </a:spcBef>
              <a:spcAft>
                <a:spcPts val="0"/>
              </a:spcAft>
              <a:buSzPts val="1700"/>
              <a:buFont typeface="Urbanist Black"/>
              <a:buNone/>
              <a:defRPr sz="1700">
                <a:latin typeface="Urbanist Black"/>
                <a:ea typeface="Urbanist Black"/>
                <a:cs typeface="Urbanist Black"/>
                <a:sym typeface="Urbanist Black"/>
              </a:defRPr>
            </a:lvl9pPr>
          </a:lstStyle>
          <a:p/>
        </p:txBody>
      </p:sp>
      <p:grpSp>
        <p:nvGrpSpPr>
          <p:cNvPr id="2883" name="Google Shape;2883;p248"/>
          <p:cNvGrpSpPr/>
          <p:nvPr/>
        </p:nvGrpSpPr>
        <p:grpSpPr>
          <a:xfrm>
            <a:off x="7416218" y="277227"/>
            <a:ext cx="809400" cy="809400"/>
            <a:chOff x="7551018" y="277227"/>
            <a:chExt cx="809400" cy="809400"/>
          </a:xfrm>
        </p:grpSpPr>
        <p:sp>
          <p:nvSpPr>
            <p:cNvPr id="2884" name="Google Shape;2884;p248"/>
            <p:cNvSpPr/>
            <p:nvPr/>
          </p:nvSpPr>
          <p:spPr>
            <a:xfrm>
              <a:off x="7551018" y="277227"/>
              <a:ext cx="809400" cy="80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85" name="Google Shape;2885;p248"/>
            <p:cNvSpPr/>
            <p:nvPr/>
          </p:nvSpPr>
          <p:spPr>
            <a:xfrm>
              <a:off x="7679296" y="374868"/>
              <a:ext cx="559500" cy="30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86" name="Google Shape;2886;p248"/>
            <p:cNvSpPr/>
            <p:nvPr/>
          </p:nvSpPr>
          <p:spPr>
            <a:xfrm rot="10800000">
              <a:off x="7679619" y="681731"/>
              <a:ext cx="559500" cy="3072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887" name="Google Shape;2887;p248"/>
          <p:cNvSpPr txBox="1"/>
          <p:nvPr>
            <p:ph idx="5" type="subTitle"/>
          </p:nvPr>
        </p:nvSpPr>
        <p:spPr>
          <a:xfrm>
            <a:off x="4275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888" name="Google Shape;2888;p248"/>
          <p:cNvSpPr/>
          <p:nvPr/>
        </p:nvSpPr>
        <p:spPr>
          <a:xfrm rot="5400000">
            <a:off x="6473054" y="263180"/>
            <a:ext cx="809400" cy="8094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89" name="Google Shape;2889;p248"/>
          <p:cNvSpPr/>
          <p:nvPr/>
        </p:nvSpPr>
        <p:spPr>
          <a:xfrm>
            <a:off x="5648329" y="305843"/>
            <a:ext cx="726600" cy="7266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0" name="Google Shape;2890;p248"/>
          <p:cNvSpPr/>
          <p:nvPr/>
        </p:nvSpPr>
        <p:spPr>
          <a:xfrm rot="10800000">
            <a:off x="5649297" y="304599"/>
            <a:ext cx="726600" cy="726600"/>
          </a:xfrm>
          <a:prstGeom prst="pie">
            <a:avLst>
              <a:gd fmla="val 10800229"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1" name="Google Shape;2891;p248"/>
          <p:cNvSpPr/>
          <p:nvPr/>
        </p:nvSpPr>
        <p:spPr>
          <a:xfrm rot="10800000">
            <a:off x="5649297" y="-58628"/>
            <a:ext cx="726600" cy="726600"/>
          </a:xfrm>
          <a:prstGeom prst="pie">
            <a:avLst>
              <a:gd fmla="val 1080022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2" name="Google Shape;2892;p248"/>
          <p:cNvSpPr/>
          <p:nvPr/>
        </p:nvSpPr>
        <p:spPr>
          <a:xfrm>
            <a:off x="1820357" y="265740"/>
            <a:ext cx="823200" cy="8232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3" name="Google Shape;2893;p248"/>
          <p:cNvSpPr/>
          <p:nvPr>
            <p:ph idx="6" type="pic"/>
          </p:nvPr>
        </p:nvSpPr>
        <p:spPr>
          <a:xfrm>
            <a:off x="918375" y="256525"/>
            <a:ext cx="850800" cy="850800"/>
          </a:xfrm>
          <a:prstGeom prst="ellipse">
            <a:avLst/>
          </a:prstGeom>
          <a:noFill/>
          <a:ln>
            <a:noFill/>
          </a:ln>
        </p:spPr>
      </p:sp>
      <p:sp>
        <p:nvSpPr>
          <p:cNvPr id="2894" name="Google Shape;2894;p248"/>
          <p:cNvSpPr/>
          <p:nvPr/>
        </p:nvSpPr>
        <p:spPr>
          <a:xfrm>
            <a:off x="1970656" y="414703"/>
            <a:ext cx="522600" cy="522600"/>
          </a:xfrm>
          <a:prstGeom prst="pie">
            <a:avLst>
              <a:gd fmla="val 537173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5" name="Google Shape;2895;p248"/>
          <p:cNvSpPr txBox="1"/>
          <p:nvPr>
            <p:ph idx="7" type="subTitle"/>
          </p:nvPr>
        </p:nvSpPr>
        <p:spPr>
          <a:xfrm>
            <a:off x="3272150"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896" name="Google Shape;2896;p248"/>
          <p:cNvSpPr txBox="1"/>
          <p:nvPr>
            <p:ph idx="8" type="subTitle"/>
          </p:nvPr>
        </p:nvSpPr>
        <p:spPr>
          <a:xfrm>
            <a:off x="61170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897" name="Google Shape;2897;p248"/>
          <p:cNvSpPr/>
          <p:nvPr/>
        </p:nvSpPr>
        <p:spPr>
          <a:xfrm>
            <a:off x="5648329" y="669070"/>
            <a:ext cx="726600" cy="7266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98" name="Google Shape;2898;p248"/>
          <p:cNvSpPr/>
          <p:nvPr>
            <p:ph idx="9" type="pic"/>
          </p:nvPr>
        </p:nvSpPr>
        <p:spPr>
          <a:xfrm>
            <a:off x="6490863" y="673625"/>
            <a:ext cx="809400" cy="809400"/>
          </a:xfrm>
          <a:prstGeom prst="pie">
            <a:avLst>
              <a:gd fmla="val 10796830" name="adj1"/>
              <a:gd fmla="val 21593224" name="adj2"/>
            </a:avLst>
          </a:prstGeom>
          <a:noFill/>
          <a:ln>
            <a:noFill/>
          </a:ln>
        </p:spPr>
      </p:sp>
      <p:grpSp>
        <p:nvGrpSpPr>
          <p:cNvPr id="2899" name="Google Shape;2899;p248"/>
          <p:cNvGrpSpPr/>
          <p:nvPr/>
        </p:nvGrpSpPr>
        <p:grpSpPr>
          <a:xfrm>
            <a:off x="2351591" y="194557"/>
            <a:ext cx="894600" cy="894600"/>
            <a:chOff x="2311291" y="194557"/>
            <a:chExt cx="894600" cy="894600"/>
          </a:xfrm>
        </p:grpSpPr>
        <p:sp>
          <p:nvSpPr>
            <p:cNvPr id="2900" name="Google Shape;2900;p248"/>
            <p:cNvSpPr/>
            <p:nvPr/>
          </p:nvSpPr>
          <p:spPr>
            <a:xfrm rot="5400000">
              <a:off x="2710891" y="194495"/>
              <a:ext cx="95400" cy="89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1" name="Google Shape;2901;p248"/>
            <p:cNvSpPr/>
            <p:nvPr/>
          </p:nvSpPr>
          <p:spPr>
            <a:xfrm rot="2700000">
              <a:off x="2717608" y="193231"/>
              <a:ext cx="95459" cy="8945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02" name="Google Shape;2902;p248"/>
            <p:cNvSpPr/>
            <p:nvPr/>
          </p:nvSpPr>
          <p:spPr>
            <a:xfrm rot="8100000">
              <a:off x="2718993" y="194482"/>
              <a:ext cx="95459" cy="8945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03" name="Google Shape;2903;p248"/>
            <p:cNvSpPr/>
            <p:nvPr/>
          </p:nvSpPr>
          <p:spPr>
            <a:xfrm>
              <a:off x="2709139" y="194557"/>
              <a:ext cx="95400" cy="89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2">
    <p:spTree>
      <p:nvGrpSpPr>
        <p:cNvPr id="2904" name="Shape 2904"/>
        <p:cNvGrpSpPr/>
        <p:nvPr/>
      </p:nvGrpSpPr>
      <p:grpSpPr>
        <a:xfrm>
          <a:off x="0" y="0"/>
          <a:ext cx="0" cy="0"/>
          <a:chOff x="0" y="0"/>
          <a:chExt cx="0" cy="0"/>
        </a:xfrm>
      </p:grpSpPr>
      <p:sp>
        <p:nvSpPr>
          <p:cNvPr id="2905" name="Google Shape;2905;p2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06" name="Google Shape;2906;p249"/>
          <p:cNvSpPr txBox="1"/>
          <p:nvPr>
            <p:ph idx="1" type="subTitle"/>
          </p:nvPr>
        </p:nvSpPr>
        <p:spPr>
          <a:xfrm>
            <a:off x="427525"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07" name="Google Shape;2907;p249"/>
          <p:cNvSpPr txBox="1"/>
          <p:nvPr>
            <p:ph idx="2" type="subTitle"/>
          </p:nvPr>
        </p:nvSpPr>
        <p:spPr>
          <a:xfrm>
            <a:off x="3272150"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08" name="Google Shape;2908;p249"/>
          <p:cNvSpPr txBox="1"/>
          <p:nvPr>
            <p:ph idx="3" type="subTitle"/>
          </p:nvPr>
        </p:nvSpPr>
        <p:spPr>
          <a:xfrm>
            <a:off x="6117025"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09" name="Google Shape;2909;p249"/>
          <p:cNvSpPr txBox="1"/>
          <p:nvPr>
            <p:ph idx="4" type="subTitle"/>
          </p:nvPr>
        </p:nvSpPr>
        <p:spPr>
          <a:xfrm>
            <a:off x="427525"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10" name="Google Shape;2910;p249"/>
          <p:cNvSpPr txBox="1"/>
          <p:nvPr>
            <p:ph idx="5" type="subTitle"/>
          </p:nvPr>
        </p:nvSpPr>
        <p:spPr>
          <a:xfrm>
            <a:off x="3272150"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11" name="Google Shape;2911;p249"/>
          <p:cNvSpPr txBox="1"/>
          <p:nvPr>
            <p:ph idx="6" type="subTitle"/>
          </p:nvPr>
        </p:nvSpPr>
        <p:spPr>
          <a:xfrm>
            <a:off x="6117025"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12" name="Google Shape;2912;p249"/>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ONLY_1">
    <p:spTree>
      <p:nvGrpSpPr>
        <p:cNvPr id="2913" name="Shape 2913"/>
        <p:cNvGrpSpPr/>
        <p:nvPr/>
      </p:nvGrpSpPr>
      <p:grpSpPr>
        <a:xfrm>
          <a:off x="0" y="0"/>
          <a:ext cx="0" cy="0"/>
          <a:chOff x="0" y="0"/>
          <a:chExt cx="0" cy="0"/>
        </a:xfrm>
      </p:grpSpPr>
      <p:sp>
        <p:nvSpPr>
          <p:cNvPr id="2914" name="Google Shape;2914;p250"/>
          <p:cNvSpPr txBox="1"/>
          <p:nvPr>
            <p:ph idx="1" type="body"/>
          </p:nvPr>
        </p:nvSpPr>
        <p:spPr>
          <a:xfrm>
            <a:off x="611727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15" name="Google Shape;2915;p250"/>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2916" name="Google Shape;2916;p2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7" name="Google Shape;2917;p250"/>
          <p:cNvSpPr txBox="1"/>
          <p:nvPr>
            <p:ph idx="2" type="body"/>
          </p:nvPr>
        </p:nvSpPr>
        <p:spPr>
          <a:xfrm>
            <a:off x="42752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18" name="Google Shape;2918;p250"/>
          <p:cNvSpPr txBox="1"/>
          <p:nvPr>
            <p:ph idx="3" type="body"/>
          </p:nvPr>
        </p:nvSpPr>
        <p:spPr>
          <a:xfrm>
            <a:off x="3272400"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19" name="Google Shape;2919;p250"/>
          <p:cNvSpPr txBox="1"/>
          <p:nvPr>
            <p:ph idx="4" type="subTitle"/>
          </p:nvPr>
        </p:nvSpPr>
        <p:spPr>
          <a:xfrm>
            <a:off x="4275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20" name="Google Shape;2920;p250"/>
          <p:cNvSpPr txBox="1"/>
          <p:nvPr>
            <p:ph idx="5" type="subTitle"/>
          </p:nvPr>
        </p:nvSpPr>
        <p:spPr>
          <a:xfrm>
            <a:off x="3272150"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21" name="Google Shape;2921;p250"/>
          <p:cNvSpPr txBox="1"/>
          <p:nvPr>
            <p:ph idx="6" type="subTitle"/>
          </p:nvPr>
        </p:nvSpPr>
        <p:spPr>
          <a:xfrm>
            <a:off x="61170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ONLY_1_2">
    <p:spTree>
      <p:nvGrpSpPr>
        <p:cNvPr id="2922" name="Shape 2922"/>
        <p:cNvGrpSpPr/>
        <p:nvPr/>
      </p:nvGrpSpPr>
      <p:grpSpPr>
        <a:xfrm>
          <a:off x="0" y="0"/>
          <a:ext cx="0" cy="0"/>
          <a:chOff x="0" y="0"/>
          <a:chExt cx="0" cy="0"/>
        </a:xfrm>
      </p:grpSpPr>
      <p:sp>
        <p:nvSpPr>
          <p:cNvPr id="2923" name="Google Shape;2923;p251"/>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2924" name="Google Shape;2924;p2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25" name="Google Shape;2925;p251"/>
          <p:cNvSpPr txBox="1"/>
          <p:nvPr>
            <p:ph idx="1" type="body"/>
          </p:nvPr>
        </p:nvSpPr>
        <p:spPr>
          <a:xfrm>
            <a:off x="427525" y="3205025"/>
            <a:ext cx="39615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26" name="Google Shape;2926;p251"/>
          <p:cNvSpPr txBox="1"/>
          <p:nvPr>
            <p:ph idx="2" type="body"/>
          </p:nvPr>
        </p:nvSpPr>
        <p:spPr>
          <a:xfrm>
            <a:off x="4763463" y="3205025"/>
            <a:ext cx="39615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27" name="Google Shape;2927;p251"/>
          <p:cNvSpPr txBox="1"/>
          <p:nvPr>
            <p:ph idx="3" type="subTitle"/>
          </p:nvPr>
        </p:nvSpPr>
        <p:spPr>
          <a:xfrm>
            <a:off x="427525" y="2776650"/>
            <a:ext cx="3961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28" name="Google Shape;2928;p251"/>
          <p:cNvSpPr txBox="1"/>
          <p:nvPr>
            <p:ph idx="4" type="subTitle"/>
          </p:nvPr>
        </p:nvSpPr>
        <p:spPr>
          <a:xfrm>
            <a:off x="4763082" y="2776650"/>
            <a:ext cx="3961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ONLY_1_1">
    <p:spTree>
      <p:nvGrpSpPr>
        <p:cNvPr id="2929" name="Shape 2929"/>
        <p:cNvGrpSpPr/>
        <p:nvPr/>
      </p:nvGrpSpPr>
      <p:grpSpPr>
        <a:xfrm>
          <a:off x="0" y="0"/>
          <a:ext cx="0" cy="0"/>
          <a:chOff x="0" y="0"/>
          <a:chExt cx="0" cy="0"/>
        </a:xfrm>
      </p:grpSpPr>
      <p:sp>
        <p:nvSpPr>
          <p:cNvPr id="2930" name="Google Shape;2930;p252"/>
          <p:cNvSpPr txBox="1"/>
          <p:nvPr>
            <p:ph type="title"/>
          </p:nvPr>
        </p:nvSpPr>
        <p:spPr>
          <a:xfrm>
            <a:off x="1765300" y="317375"/>
            <a:ext cx="56262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2931" name="Google Shape;2931;p2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32" name="Google Shape;2932;p252"/>
          <p:cNvSpPr txBox="1"/>
          <p:nvPr>
            <p:ph idx="1" type="body"/>
          </p:nvPr>
        </p:nvSpPr>
        <p:spPr>
          <a:xfrm>
            <a:off x="505885" y="22525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33" name="Google Shape;2933;p252"/>
          <p:cNvSpPr txBox="1"/>
          <p:nvPr>
            <p:ph idx="2" type="body"/>
          </p:nvPr>
        </p:nvSpPr>
        <p:spPr>
          <a:xfrm>
            <a:off x="4755515" y="22525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34" name="Google Shape;2934;p252"/>
          <p:cNvSpPr txBox="1"/>
          <p:nvPr>
            <p:ph idx="3" type="subTitle"/>
          </p:nvPr>
        </p:nvSpPr>
        <p:spPr>
          <a:xfrm>
            <a:off x="505885" y="18241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35" name="Google Shape;2935;p252"/>
          <p:cNvSpPr txBox="1"/>
          <p:nvPr>
            <p:ph idx="4" type="subTitle"/>
          </p:nvPr>
        </p:nvSpPr>
        <p:spPr>
          <a:xfrm>
            <a:off x="4755142" y="18241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36" name="Google Shape;2936;p252"/>
          <p:cNvSpPr txBox="1"/>
          <p:nvPr>
            <p:ph idx="5" type="body"/>
          </p:nvPr>
        </p:nvSpPr>
        <p:spPr>
          <a:xfrm>
            <a:off x="505885" y="38654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37" name="Google Shape;2937;p252"/>
          <p:cNvSpPr txBox="1"/>
          <p:nvPr>
            <p:ph idx="6" type="body"/>
          </p:nvPr>
        </p:nvSpPr>
        <p:spPr>
          <a:xfrm>
            <a:off x="4755515" y="38654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2938" name="Google Shape;2938;p252"/>
          <p:cNvSpPr txBox="1"/>
          <p:nvPr>
            <p:ph idx="7" type="subTitle"/>
          </p:nvPr>
        </p:nvSpPr>
        <p:spPr>
          <a:xfrm>
            <a:off x="505885" y="34370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2939" name="Google Shape;2939;p252"/>
          <p:cNvSpPr txBox="1"/>
          <p:nvPr>
            <p:ph idx="8" type="subTitle"/>
          </p:nvPr>
        </p:nvSpPr>
        <p:spPr>
          <a:xfrm>
            <a:off x="4755142" y="34370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ONE_COLUMN_TEXT">
    <p:spTree>
      <p:nvGrpSpPr>
        <p:cNvPr id="2940" name="Shape 2940"/>
        <p:cNvGrpSpPr/>
        <p:nvPr/>
      </p:nvGrpSpPr>
      <p:grpSpPr>
        <a:xfrm>
          <a:off x="0" y="0"/>
          <a:ext cx="0" cy="0"/>
          <a:chOff x="0" y="0"/>
          <a:chExt cx="0" cy="0"/>
        </a:xfrm>
      </p:grpSpPr>
      <p:sp>
        <p:nvSpPr>
          <p:cNvPr id="2941" name="Google Shape;2941;p253"/>
          <p:cNvSpPr txBox="1"/>
          <p:nvPr>
            <p:ph type="title"/>
          </p:nvPr>
        </p:nvSpPr>
        <p:spPr>
          <a:xfrm>
            <a:off x="311700" y="335025"/>
            <a:ext cx="28080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42" name="Google Shape;2942;p253"/>
          <p:cNvSpPr txBox="1"/>
          <p:nvPr>
            <p:ph idx="1" type="body"/>
          </p:nvPr>
        </p:nvSpPr>
        <p:spPr>
          <a:xfrm>
            <a:off x="3434025" y="335025"/>
            <a:ext cx="2808000" cy="105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43" name="Google Shape;2943;p2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44" name="Google Shape;2944;p253"/>
          <p:cNvSpPr/>
          <p:nvPr>
            <p:ph idx="2" type="pic"/>
          </p:nvPr>
        </p:nvSpPr>
        <p:spPr>
          <a:xfrm>
            <a:off x="324925" y="2768075"/>
            <a:ext cx="5805900" cy="2127900"/>
          </a:xfrm>
          <a:prstGeom prst="roundRect">
            <a:avLst>
              <a:gd fmla="val 7618" name="adj"/>
            </a:avLst>
          </a:prstGeom>
          <a:noFill/>
          <a:ln>
            <a:noFill/>
          </a:ln>
        </p:spPr>
      </p:sp>
      <p:sp>
        <p:nvSpPr>
          <p:cNvPr id="2945" name="Google Shape;2945;p253"/>
          <p:cNvSpPr/>
          <p:nvPr>
            <p:ph idx="3" type="pic"/>
          </p:nvPr>
        </p:nvSpPr>
        <p:spPr>
          <a:xfrm>
            <a:off x="6428025" y="1119200"/>
            <a:ext cx="2410800" cy="3776700"/>
          </a:xfrm>
          <a:prstGeom prst="roundRect">
            <a:avLst>
              <a:gd fmla="val 7618" name="adj"/>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ONE_COLUMN_TEXT_1">
    <p:spTree>
      <p:nvGrpSpPr>
        <p:cNvPr id="2946" name="Shape 2946"/>
        <p:cNvGrpSpPr/>
        <p:nvPr/>
      </p:nvGrpSpPr>
      <p:grpSpPr>
        <a:xfrm>
          <a:off x="0" y="0"/>
          <a:ext cx="0" cy="0"/>
          <a:chOff x="0" y="0"/>
          <a:chExt cx="0" cy="0"/>
        </a:xfrm>
      </p:grpSpPr>
      <p:sp>
        <p:nvSpPr>
          <p:cNvPr id="2947" name="Google Shape;2947;p254"/>
          <p:cNvSpPr txBox="1"/>
          <p:nvPr>
            <p:ph type="title"/>
          </p:nvPr>
        </p:nvSpPr>
        <p:spPr>
          <a:xfrm>
            <a:off x="311700" y="335025"/>
            <a:ext cx="28080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48" name="Google Shape;2948;p254"/>
          <p:cNvSpPr txBox="1"/>
          <p:nvPr>
            <p:ph idx="1" type="body"/>
          </p:nvPr>
        </p:nvSpPr>
        <p:spPr>
          <a:xfrm>
            <a:off x="311700" y="1815925"/>
            <a:ext cx="5106000" cy="2979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49" name="Google Shape;2949;p2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MAIN_POINT">
    <p:spTree>
      <p:nvGrpSpPr>
        <p:cNvPr id="2950" name="Shape 2950"/>
        <p:cNvGrpSpPr/>
        <p:nvPr/>
      </p:nvGrpSpPr>
      <p:grpSpPr>
        <a:xfrm>
          <a:off x="0" y="0"/>
          <a:ext cx="0" cy="0"/>
          <a:chOff x="0" y="0"/>
          <a:chExt cx="0" cy="0"/>
        </a:xfrm>
      </p:grpSpPr>
      <p:sp>
        <p:nvSpPr>
          <p:cNvPr id="2951" name="Google Shape;2951;p2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2" name="Google Shape;2952;p255"/>
          <p:cNvSpPr txBox="1"/>
          <p:nvPr>
            <p:ph idx="1" type="body"/>
          </p:nvPr>
        </p:nvSpPr>
        <p:spPr>
          <a:xfrm>
            <a:off x="1189200" y="768575"/>
            <a:ext cx="6765600" cy="2877300"/>
          </a:xfrm>
          <a:prstGeom prst="rect">
            <a:avLst/>
          </a:prstGeom>
        </p:spPr>
        <p:txBody>
          <a:bodyPr anchorCtr="0" anchor="ctr" bIns="91425" lIns="91425" spcFirstLastPara="1" rIns="91425" wrap="square" tIns="91425">
            <a:noAutofit/>
          </a:bodyPr>
          <a:lstStyle>
            <a:lvl1pPr indent="-419100" lvl="0" marL="457200">
              <a:spcBef>
                <a:spcPts val="0"/>
              </a:spcBef>
              <a:spcAft>
                <a:spcPts val="0"/>
              </a:spcAft>
              <a:buSzPts val="3000"/>
              <a:buChar char="●"/>
              <a:defRPr sz="3000"/>
            </a:lvl1pPr>
            <a:lvl2pPr indent="-419100" lvl="1" marL="914400">
              <a:spcBef>
                <a:spcPts val="0"/>
              </a:spcBef>
              <a:spcAft>
                <a:spcPts val="0"/>
              </a:spcAft>
              <a:buSzPts val="3000"/>
              <a:buChar char="○"/>
              <a:defRPr sz="3000"/>
            </a:lvl2pPr>
            <a:lvl3pPr indent="-419100" lvl="2" marL="1371600">
              <a:spcBef>
                <a:spcPts val="0"/>
              </a:spcBef>
              <a:spcAft>
                <a:spcPts val="0"/>
              </a:spcAft>
              <a:buSzPts val="3000"/>
              <a:buChar char="■"/>
              <a:defRPr sz="3000"/>
            </a:lvl3pPr>
            <a:lvl4pPr indent="-419100" lvl="3" marL="1828800">
              <a:spcBef>
                <a:spcPts val="0"/>
              </a:spcBef>
              <a:spcAft>
                <a:spcPts val="0"/>
              </a:spcAft>
              <a:buSzPts val="3000"/>
              <a:buChar char="●"/>
              <a:defRPr sz="3000"/>
            </a:lvl4pPr>
            <a:lvl5pPr indent="-419100" lvl="4" marL="2286000">
              <a:spcBef>
                <a:spcPts val="0"/>
              </a:spcBef>
              <a:spcAft>
                <a:spcPts val="0"/>
              </a:spcAft>
              <a:buSzPts val="3000"/>
              <a:buChar char="○"/>
              <a:defRPr sz="3000"/>
            </a:lvl5pPr>
            <a:lvl6pPr indent="-419100" lvl="5" marL="2743200">
              <a:spcBef>
                <a:spcPts val="0"/>
              </a:spcBef>
              <a:spcAft>
                <a:spcPts val="0"/>
              </a:spcAft>
              <a:buSzPts val="3000"/>
              <a:buChar char="■"/>
              <a:defRPr sz="3000"/>
            </a:lvl6pPr>
            <a:lvl7pPr indent="-419100" lvl="6" marL="3200400">
              <a:spcBef>
                <a:spcPts val="0"/>
              </a:spcBef>
              <a:spcAft>
                <a:spcPts val="0"/>
              </a:spcAft>
              <a:buSzPts val="3000"/>
              <a:buChar char="●"/>
              <a:defRPr sz="3000"/>
            </a:lvl7pPr>
            <a:lvl8pPr indent="-419100" lvl="7" marL="365760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sp>
        <p:nvSpPr>
          <p:cNvPr id="2953" name="Google Shape;2953;p255"/>
          <p:cNvSpPr txBox="1"/>
          <p:nvPr>
            <p:ph type="title"/>
          </p:nvPr>
        </p:nvSpPr>
        <p:spPr>
          <a:xfrm>
            <a:off x="118920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54" name="Google Shape;2954;p255"/>
          <p:cNvSpPr txBox="1"/>
          <p:nvPr>
            <p:ph idx="2" type="subTitle"/>
          </p:nvPr>
        </p:nvSpPr>
        <p:spPr>
          <a:xfrm>
            <a:off x="118920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MAIN_POINT_1">
    <p:spTree>
      <p:nvGrpSpPr>
        <p:cNvPr id="2955" name="Shape 2955"/>
        <p:cNvGrpSpPr/>
        <p:nvPr/>
      </p:nvGrpSpPr>
      <p:grpSpPr>
        <a:xfrm>
          <a:off x="0" y="0"/>
          <a:ext cx="0" cy="0"/>
          <a:chOff x="0" y="0"/>
          <a:chExt cx="0" cy="0"/>
        </a:xfrm>
      </p:grpSpPr>
      <p:sp>
        <p:nvSpPr>
          <p:cNvPr id="2956" name="Google Shape;2956;p2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7" name="Google Shape;2957;p256"/>
          <p:cNvSpPr txBox="1"/>
          <p:nvPr>
            <p:ph idx="1" type="body"/>
          </p:nvPr>
        </p:nvSpPr>
        <p:spPr>
          <a:xfrm>
            <a:off x="319650" y="3063025"/>
            <a:ext cx="6765600" cy="1600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BLANK_1_1_1_1_1_1_1">
    <p:spTree>
      <p:nvGrpSpPr>
        <p:cNvPr id="442" name="Shape 442"/>
        <p:cNvGrpSpPr/>
        <p:nvPr/>
      </p:nvGrpSpPr>
      <p:grpSpPr>
        <a:xfrm>
          <a:off x="0" y="0"/>
          <a:ext cx="0" cy="0"/>
          <a:chOff x="0" y="0"/>
          <a:chExt cx="0" cy="0"/>
        </a:xfrm>
      </p:grpSpPr>
      <p:grpSp>
        <p:nvGrpSpPr>
          <p:cNvPr id="443" name="Google Shape;443;p27"/>
          <p:cNvGrpSpPr/>
          <p:nvPr/>
        </p:nvGrpSpPr>
        <p:grpSpPr>
          <a:xfrm>
            <a:off x="0" y="939481"/>
            <a:ext cx="9144000" cy="3964219"/>
            <a:chOff x="0" y="939481"/>
            <a:chExt cx="9144000" cy="3964219"/>
          </a:xfrm>
        </p:grpSpPr>
        <p:cxnSp>
          <p:nvCxnSpPr>
            <p:cNvPr id="444" name="Google Shape;444;p27"/>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45" name="Google Shape;445;p27"/>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46" name="Google Shape;446;p27"/>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47" name="Google Shape;447;p27"/>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48" name="Google Shape;448;p27"/>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49" name="Google Shape;449;p27"/>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50" name="Google Shape;450;p27"/>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51" name="Google Shape;451;p27"/>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52" name="Google Shape;452;p27"/>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53" name="Google Shape;453;p27"/>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54" name="Google Shape;454;p27"/>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455" name="Google Shape;455;p27"/>
          <p:cNvSpPr/>
          <p:nvPr/>
        </p:nvSpPr>
        <p:spPr>
          <a:xfrm rot="341415">
            <a:off x="4870163" y="329972"/>
            <a:ext cx="3279862" cy="460671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456" name="Google Shape;456;p27"/>
          <p:cNvGrpSpPr/>
          <p:nvPr/>
        </p:nvGrpSpPr>
        <p:grpSpPr>
          <a:xfrm rot="341264">
            <a:off x="4864199" y="350512"/>
            <a:ext cx="184449" cy="4334311"/>
            <a:chOff x="5380497" y="383100"/>
            <a:chExt cx="189628" cy="4456010"/>
          </a:xfrm>
        </p:grpSpPr>
        <p:grpSp>
          <p:nvGrpSpPr>
            <p:cNvPr id="457" name="Google Shape;457;p27"/>
            <p:cNvGrpSpPr/>
            <p:nvPr/>
          </p:nvGrpSpPr>
          <p:grpSpPr>
            <a:xfrm>
              <a:off x="5380497" y="383100"/>
              <a:ext cx="189628" cy="981668"/>
              <a:chOff x="5380497" y="383100"/>
              <a:chExt cx="189628" cy="981668"/>
            </a:xfrm>
          </p:grpSpPr>
          <p:grpSp>
            <p:nvGrpSpPr>
              <p:cNvPr id="458" name="Google Shape;458;p27"/>
              <p:cNvGrpSpPr/>
              <p:nvPr/>
            </p:nvGrpSpPr>
            <p:grpSpPr>
              <a:xfrm>
                <a:off x="5380497" y="383100"/>
                <a:ext cx="187974" cy="130800"/>
                <a:chOff x="4804925" y="764100"/>
                <a:chExt cx="187974" cy="130800"/>
              </a:xfrm>
            </p:grpSpPr>
            <p:sp>
              <p:nvSpPr>
                <p:cNvPr id="459" name="Google Shape;459;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0" name="Google Shape;460;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61" name="Google Shape;461;p27"/>
              <p:cNvGrpSpPr/>
              <p:nvPr/>
            </p:nvGrpSpPr>
            <p:grpSpPr>
              <a:xfrm>
                <a:off x="5382151" y="822110"/>
                <a:ext cx="187974" cy="130800"/>
                <a:chOff x="4804925" y="764100"/>
                <a:chExt cx="187974" cy="130800"/>
              </a:xfrm>
            </p:grpSpPr>
            <p:sp>
              <p:nvSpPr>
                <p:cNvPr id="462" name="Google Shape;462;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3" name="Google Shape;463;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64" name="Google Shape;464;p27"/>
              <p:cNvGrpSpPr/>
              <p:nvPr/>
            </p:nvGrpSpPr>
            <p:grpSpPr>
              <a:xfrm>
                <a:off x="5382151" y="1233968"/>
                <a:ext cx="187974" cy="130800"/>
                <a:chOff x="4804925" y="764100"/>
                <a:chExt cx="187974" cy="130800"/>
              </a:xfrm>
            </p:grpSpPr>
            <p:sp>
              <p:nvSpPr>
                <p:cNvPr id="465" name="Google Shape;465;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6" name="Google Shape;466;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67" name="Google Shape;467;p27"/>
            <p:cNvGrpSpPr/>
            <p:nvPr/>
          </p:nvGrpSpPr>
          <p:grpSpPr>
            <a:xfrm>
              <a:off x="5380497" y="1678500"/>
              <a:ext cx="189628" cy="981668"/>
              <a:chOff x="5380497" y="383100"/>
              <a:chExt cx="189628" cy="981668"/>
            </a:xfrm>
          </p:grpSpPr>
          <p:grpSp>
            <p:nvGrpSpPr>
              <p:cNvPr id="468" name="Google Shape;468;p27"/>
              <p:cNvGrpSpPr/>
              <p:nvPr/>
            </p:nvGrpSpPr>
            <p:grpSpPr>
              <a:xfrm>
                <a:off x="5380497" y="383100"/>
                <a:ext cx="187974" cy="130800"/>
                <a:chOff x="4804925" y="764100"/>
                <a:chExt cx="187974" cy="130800"/>
              </a:xfrm>
            </p:grpSpPr>
            <p:sp>
              <p:nvSpPr>
                <p:cNvPr id="469" name="Google Shape;469;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0" name="Google Shape;470;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71" name="Google Shape;471;p27"/>
              <p:cNvGrpSpPr/>
              <p:nvPr/>
            </p:nvGrpSpPr>
            <p:grpSpPr>
              <a:xfrm>
                <a:off x="5382151" y="822110"/>
                <a:ext cx="187974" cy="130800"/>
                <a:chOff x="4804925" y="764100"/>
                <a:chExt cx="187974" cy="130800"/>
              </a:xfrm>
            </p:grpSpPr>
            <p:sp>
              <p:nvSpPr>
                <p:cNvPr id="472" name="Google Shape;472;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3" name="Google Shape;473;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74" name="Google Shape;474;p27"/>
              <p:cNvGrpSpPr/>
              <p:nvPr/>
            </p:nvGrpSpPr>
            <p:grpSpPr>
              <a:xfrm>
                <a:off x="5382151" y="1233968"/>
                <a:ext cx="187974" cy="130800"/>
                <a:chOff x="4804925" y="764100"/>
                <a:chExt cx="187974" cy="130800"/>
              </a:xfrm>
            </p:grpSpPr>
            <p:sp>
              <p:nvSpPr>
                <p:cNvPr id="475" name="Google Shape;475;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6" name="Google Shape;476;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77" name="Google Shape;477;p27"/>
            <p:cNvGrpSpPr/>
            <p:nvPr/>
          </p:nvGrpSpPr>
          <p:grpSpPr>
            <a:xfrm>
              <a:off x="5380497" y="2973900"/>
              <a:ext cx="189628" cy="981668"/>
              <a:chOff x="5380497" y="383100"/>
              <a:chExt cx="189628" cy="981668"/>
            </a:xfrm>
          </p:grpSpPr>
          <p:grpSp>
            <p:nvGrpSpPr>
              <p:cNvPr id="478" name="Google Shape;478;p27"/>
              <p:cNvGrpSpPr/>
              <p:nvPr/>
            </p:nvGrpSpPr>
            <p:grpSpPr>
              <a:xfrm>
                <a:off x="5380497" y="383100"/>
                <a:ext cx="187974" cy="130800"/>
                <a:chOff x="4804925" y="764100"/>
                <a:chExt cx="187974" cy="130800"/>
              </a:xfrm>
            </p:grpSpPr>
            <p:sp>
              <p:nvSpPr>
                <p:cNvPr id="479" name="Google Shape;479;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0" name="Google Shape;480;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81" name="Google Shape;481;p27"/>
              <p:cNvGrpSpPr/>
              <p:nvPr/>
            </p:nvGrpSpPr>
            <p:grpSpPr>
              <a:xfrm>
                <a:off x="5382151" y="822110"/>
                <a:ext cx="187974" cy="130800"/>
                <a:chOff x="4804925" y="764100"/>
                <a:chExt cx="187974" cy="130800"/>
              </a:xfrm>
            </p:grpSpPr>
            <p:sp>
              <p:nvSpPr>
                <p:cNvPr id="482" name="Google Shape;482;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3" name="Google Shape;483;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84" name="Google Shape;484;p27"/>
              <p:cNvGrpSpPr/>
              <p:nvPr/>
            </p:nvGrpSpPr>
            <p:grpSpPr>
              <a:xfrm>
                <a:off x="5382151" y="1233968"/>
                <a:ext cx="187974" cy="130800"/>
                <a:chOff x="4804925" y="764100"/>
                <a:chExt cx="187974" cy="130800"/>
              </a:xfrm>
            </p:grpSpPr>
            <p:sp>
              <p:nvSpPr>
                <p:cNvPr id="485" name="Google Shape;485;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6" name="Google Shape;486;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87" name="Google Shape;487;p27"/>
            <p:cNvGrpSpPr/>
            <p:nvPr/>
          </p:nvGrpSpPr>
          <p:grpSpPr>
            <a:xfrm>
              <a:off x="5380497" y="4269300"/>
              <a:ext cx="189628" cy="569810"/>
              <a:chOff x="5380497" y="383100"/>
              <a:chExt cx="189628" cy="569810"/>
            </a:xfrm>
          </p:grpSpPr>
          <p:grpSp>
            <p:nvGrpSpPr>
              <p:cNvPr id="488" name="Google Shape;488;p27"/>
              <p:cNvGrpSpPr/>
              <p:nvPr/>
            </p:nvGrpSpPr>
            <p:grpSpPr>
              <a:xfrm>
                <a:off x="5380497" y="383100"/>
                <a:ext cx="187974" cy="130800"/>
                <a:chOff x="4804925" y="764100"/>
                <a:chExt cx="187974" cy="130800"/>
              </a:xfrm>
            </p:grpSpPr>
            <p:sp>
              <p:nvSpPr>
                <p:cNvPr id="489" name="Google Shape;489;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90" name="Google Shape;490;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91" name="Google Shape;491;p27"/>
              <p:cNvGrpSpPr/>
              <p:nvPr/>
            </p:nvGrpSpPr>
            <p:grpSpPr>
              <a:xfrm>
                <a:off x="5382151" y="822110"/>
                <a:ext cx="187974" cy="130800"/>
                <a:chOff x="4804925" y="764100"/>
                <a:chExt cx="187974" cy="130800"/>
              </a:xfrm>
            </p:grpSpPr>
            <p:sp>
              <p:nvSpPr>
                <p:cNvPr id="492" name="Google Shape;492;p27"/>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93" name="Google Shape;493;p27"/>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494" name="Google Shape;494;p27"/>
          <p:cNvSpPr/>
          <p:nvPr/>
        </p:nvSpPr>
        <p:spPr>
          <a:xfrm>
            <a:off x="5136896" y="329628"/>
            <a:ext cx="3280500" cy="46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495" name="Google Shape;495;p27"/>
          <p:cNvGrpSpPr/>
          <p:nvPr/>
        </p:nvGrpSpPr>
        <p:grpSpPr>
          <a:xfrm>
            <a:off x="5137471" y="504148"/>
            <a:ext cx="184470" cy="4334807"/>
            <a:chOff x="5380497" y="383100"/>
            <a:chExt cx="189628" cy="4456010"/>
          </a:xfrm>
        </p:grpSpPr>
        <p:grpSp>
          <p:nvGrpSpPr>
            <p:cNvPr id="496" name="Google Shape;496;p27"/>
            <p:cNvGrpSpPr/>
            <p:nvPr/>
          </p:nvGrpSpPr>
          <p:grpSpPr>
            <a:xfrm>
              <a:off x="5380497" y="383100"/>
              <a:ext cx="189628" cy="981668"/>
              <a:chOff x="5380497" y="383100"/>
              <a:chExt cx="189628" cy="981668"/>
            </a:xfrm>
          </p:grpSpPr>
          <p:grpSp>
            <p:nvGrpSpPr>
              <p:cNvPr id="497" name="Google Shape;497;p27"/>
              <p:cNvGrpSpPr/>
              <p:nvPr/>
            </p:nvGrpSpPr>
            <p:grpSpPr>
              <a:xfrm>
                <a:off x="5380497" y="383100"/>
                <a:ext cx="187974" cy="130800"/>
                <a:chOff x="4804925" y="764100"/>
                <a:chExt cx="187974" cy="130800"/>
              </a:xfrm>
            </p:grpSpPr>
            <p:sp>
              <p:nvSpPr>
                <p:cNvPr id="498" name="Google Shape;498;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99" name="Google Shape;499;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00" name="Google Shape;500;p27"/>
              <p:cNvGrpSpPr/>
              <p:nvPr/>
            </p:nvGrpSpPr>
            <p:grpSpPr>
              <a:xfrm>
                <a:off x="5382151" y="822110"/>
                <a:ext cx="187974" cy="130800"/>
                <a:chOff x="4804925" y="764100"/>
                <a:chExt cx="187974" cy="130800"/>
              </a:xfrm>
            </p:grpSpPr>
            <p:sp>
              <p:nvSpPr>
                <p:cNvPr id="501" name="Google Shape;501;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02" name="Google Shape;502;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03" name="Google Shape;503;p27"/>
              <p:cNvGrpSpPr/>
              <p:nvPr/>
            </p:nvGrpSpPr>
            <p:grpSpPr>
              <a:xfrm>
                <a:off x="5382151" y="1233968"/>
                <a:ext cx="187974" cy="130800"/>
                <a:chOff x="4804925" y="764100"/>
                <a:chExt cx="187974" cy="130800"/>
              </a:xfrm>
            </p:grpSpPr>
            <p:sp>
              <p:nvSpPr>
                <p:cNvPr id="504" name="Google Shape;504;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05" name="Google Shape;505;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06" name="Google Shape;506;p27"/>
            <p:cNvGrpSpPr/>
            <p:nvPr/>
          </p:nvGrpSpPr>
          <p:grpSpPr>
            <a:xfrm>
              <a:off x="5380497" y="1678500"/>
              <a:ext cx="189628" cy="981668"/>
              <a:chOff x="5380497" y="383100"/>
              <a:chExt cx="189628" cy="981668"/>
            </a:xfrm>
          </p:grpSpPr>
          <p:grpSp>
            <p:nvGrpSpPr>
              <p:cNvPr id="507" name="Google Shape;507;p27"/>
              <p:cNvGrpSpPr/>
              <p:nvPr/>
            </p:nvGrpSpPr>
            <p:grpSpPr>
              <a:xfrm>
                <a:off x="5380497" y="383100"/>
                <a:ext cx="187974" cy="130800"/>
                <a:chOff x="4804925" y="764100"/>
                <a:chExt cx="187974" cy="130800"/>
              </a:xfrm>
            </p:grpSpPr>
            <p:sp>
              <p:nvSpPr>
                <p:cNvPr id="508" name="Google Shape;508;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09" name="Google Shape;509;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10" name="Google Shape;510;p27"/>
              <p:cNvGrpSpPr/>
              <p:nvPr/>
            </p:nvGrpSpPr>
            <p:grpSpPr>
              <a:xfrm>
                <a:off x="5382151" y="822110"/>
                <a:ext cx="187974" cy="130800"/>
                <a:chOff x="4804925" y="764100"/>
                <a:chExt cx="187974" cy="130800"/>
              </a:xfrm>
            </p:grpSpPr>
            <p:sp>
              <p:nvSpPr>
                <p:cNvPr id="511" name="Google Shape;511;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12" name="Google Shape;512;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13" name="Google Shape;513;p27"/>
              <p:cNvGrpSpPr/>
              <p:nvPr/>
            </p:nvGrpSpPr>
            <p:grpSpPr>
              <a:xfrm>
                <a:off x="5382151" y="1233968"/>
                <a:ext cx="187974" cy="130800"/>
                <a:chOff x="4804925" y="764100"/>
                <a:chExt cx="187974" cy="130800"/>
              </a:xfrm>
            </p:grpSpPr>
            <p:sp>
              <p:nvSpPr>
                <p:cNvPr id="514" name="Google Shape;514;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15" name="Google Shape;515;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16" name="Google Shape;516;p27"/>
            <p:cNvGrpSpPr/>
            <p:nvPr/>
          </p:nvGrpSpPr>
          <p:grpSpPr>
            <a:xfrm>
              <a:off x="5380497" y="2973900"/>
              <a:ext cx="189628" cy="981668"/>
              <a:chOff x="5380497" y="383100"/>
              <a:chExt cx="189628" cy="981668"/>
            </a:xfrm>
          </p:grpSpPr>
          <p:grpSp>
            <p:nvGrpSpPr>
              <p:cNvPr id="517" name="Google Shape;517;p27"/>
              <p:cNvGrpSpPr/>
              <p:nvPr/>
            </p:nvGrpSpPr>
            <p:grpSpPr>
              <a:xfrm>
                <a:off x="5380497" y="383100"/>
                <a:ext cx="187974" cy="130800"/>
                <a:chOff x="4804925" y="764100"/>
                <a:chExt cx="187974" cy="130800"/>
              </a:xfrm>
            </p:grpSpPr>
            <p:sp>
              <p:nvSpPr>
                <p:cNvPr id="518" name="Google Shape;518;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19" name="Google Shape;519;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20" name="Google Shape;520;p27"/>
              <p:cNvGrpSpPr/>
              <p:nvPr/>
            </p:nvGrpSpPr>
            <p:grpSpPr>
              <a:xfrm>
                <a:off x="5382151" y="822110"/>
                <a:ext cx="187974" cy="130800"/>
                <a:chOff x="4804925" y="764100"/>
                <a:chExt cx="187974" cy="130800"/>
              </a:xfrm>
            </p:grpSpPr>
            <p:sp>
              <p:nvSpPr>
                <p:cNvPr id="521" name="Google Shape;521;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22" name="Google Shape;522;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23" name="Google Shape;523;p27"/>
              <p:cNvGrpSpPr/>
              <p:nvPr/>
            </p:nvGrpSpPr>
            <p:grpSpPr>
              <a:xfrm>
                <a:off x="5382151" y="1233968"/>
                <a:ext cx="187974" cy="130800"/>
                <a:chOff x="4804925" y="764100"/>
                <a:chExt cx="187974" cy="130800"/>
              </a:xfrm>
            </p:grpSpPr>
            <p:sp>
              <p:nvSpPr>
                <p:cNvPr id="524" name="Google Shape;524;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25" name="Google Shape;525;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26" name="Google Shape;526;p27"/>
            <p:cNvGrpSpPr/>
            <p:nvPr/>
          </p:nvGrpSpPr>
          <p:grpSpPr>
            <a:xfrm>
              <a:off x="5380497" y="4269300"/>
              <a:ext cx="189628" cy="569810"/>
              <a:chOff x="5380497" y="383100"/>
              <a:chExt cx="189628" cy="569810"/>
            </a:xfrm>
          </p:grpSpPr>
          <p:grpSp>
            <p:nvGrpSpPr>
              <p:cNvPr id="527" name="Google Shape;527;p27"/>
              <p:cNvGrpSpPr/>
              <p:nvPr/>
            </p:nvGrpSpPr>
            <p:grpSpPr>
              <a:xfrm>
                <a:off x="5380497" y="383100"/>
                <a:ext cx="187974" cy="130800"/>
                <a:chOff x="4804925" y="764100"/>
                <a:chExt cx="187974" cy="130800"/>
              </a:xfrm>
            </p:grpSpPr>
            <p:sp>
              <p:nvSpPr>
                <p:cNvPr id="528" name="Google Shape;528;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29" name="Google Shape;529;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30" name="Google Shape;530;p27"/>
              <p:cNvGrpSpPr/>
              <p:nvPr/>
            </p:nvGrpSpPr>
            <p:grpSpPr>
              <a:xfrm>
                <a:off x="5382151" y="822110"/>
                <a:ext cx="187974" cy="130800"/>
                <a:chOff x="4804925" y="764100"/>
                <a:chExt cx="187974" cy="130800"/>
              </a:xfrm>
            </p:grpSpPr>
            <p:sp>
              <p:nvSpPr>
                <p:cNvPr id="531" name="Google Shape;531;p27"/>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32" name="Google Shape;532;p27"/>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533" name="Google Shape;533;p27"/>
          <p:cNvSpPr txBox="1"/>
          <p:nvPr>
            <p:ph idx="1" type="body"/>
          </p:nvPr>
        </p:nvSpPr>
        <p:spPr>
          <a:xfrm>
            <a:off x="5586600" y="641275"/>
            <a:ext cx="2627700" cy="31194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Char char="●"/>
              <a:defRPr sz="1000">
                <a:latin typeface="Manrope Medium"/>
                <a:ea typeface="Manrope Medium"/>
                <a:cs typeface="Manrope Medium"/>
                <a:sym typeface="Manrope Medium"/>
              </a:defRPr>
            </a:lvl1pPr>
            <a:lvl2pPr indent="-317500" lvl="1" marL="914400">
              <a:spcBef>
                <a:spcPts val="0"/>
              </a:spcBef>
              <a:spcAft>
                <a:spcPts val="0"/>
              </a:spcAft>
              <a:buClr>
                <a:schemeClr val="lt1"/>
              </a:buClr>
              <a:buSzPts val="1400"/>
              <a:buChar char="○"/>
              <a:defRPr sz="1000">
                <a:latin typeface="Manrope Medium"/>
                <a:ea typeface="Manrope Medium"/>
                <a:cs typeface="Manrope Medium"/>
                <a:sym typeface="Manrope Medium"/>
              </a:defRPr>
            </a:lvl2pPr>
            <a:lvl3pPr indent="-317500" lvl="2" marL="1371600">
              <a:spcBef>
                <a:spcPts val="0"/>
              </a:spcBef>
              <a:spcAft>
                <a:spcPts val="0"/>
              </a:spcAft>
              <a:buClr>
                <a:schemeClr val="lt1"/>
              </a:buClr>
              <a:buSzPts val="1400"/>
              <a:buChar char="■"/>
              <a:defRPr sz="1000">
                <a:latin typeface="Manrope Medium"/>
                <a:ea typeface="Manrope Medium"/>
                <a:cs typeface="Manrope Medium"/>
                <a:sym typeface="Manrope Medium"/>
              </a:defRPr>
            </a:lvl3pPr>
            <a:lvl4pPr indent="-317500" lvl="3" marL="1828800">
              <a:spcBef>
                <a:spcPts val="0"/>
              </a:spcBef>
              <a:spcAft>
                <a:spcPts val="0"/>
              </a:spcAft>
              <a:buClr>
                <a:schemeClr val="lt1"/>
              </a:buClr>
              <a:buSzPts val="1400"/>
              <a:buChar char="●"/>
              <a:defRPr sz="1000">
                <a:latin typeface="Manrope Medium"/>
                <a:ea typeface="Manrope Medium"/>
                <a:cs typeface="Manrope Medium"/>
                <a:sym typeface="Manrope Medium"/>
              </a:defRPr>
            </a:lvl4pPr>
            <a:lvl5pPr indent="-317500" lvl="4" marL="2286000">
              <a:spcBef>
                <a:spcPts val="0"/>
              </a:spcBef>
              <a:spcAft>
                <a:spcPts val="0"/>
              </a:spcAft>
              <a:buClr>
                <a:schemeClr val="lt1"/>
              </a:buClr>
              <a:buSzPts val="1400"/>
              <a:buChar char="○"/>
              <a:defRPr sz="1000">
                <a:latin typeface="Manrope Medium"/>
                <a:ea typeface="Manrope Medium"/>
                <a:cs typeface="Manrope Medium"/>
                <a:sym typeface="Manrope Medium"/>
              </a:defRPr>
            </a:lvl5pPr>
            <a:lvl6pPr indent="-317500" lvl="5" marL="2743200">
              <a:spcBef>
                <a:spcPts val="0"/>
              </a:spcBef>
              <a:spcAft>
                <a:spcPts val="0"/>
              </a:spcAft>
              <a:buClr>
                <a:schemeClr val="lt1"/>
              </a:buClr>
              <a:buSzPts val="1400"/>
              <a:buChar char="■"/>
              <a:defRPr sz="1000">
                <a:latin typeface="Manrope Medium"/>
                <a:ea typeface="Manrope Medium"/>
                <a:cs typeface="Manrope Medium"/>
                <a:sym typeface="Manrope Medium"/>
              </a:defRPr>
            </a:lvl6pPr>
            <a:lvl7pPr indent="-317500" lvl="6" marL="3200400">
              <a:spcBef>
                <a:spcPts val="0"/>
              </a:spcBef>
              <a:spcAft>
                <a:spcPts val="0"/>
              </a:spcAft>
              <a:buClr>
                <a:schemeClr val="lt1"/>
              </a:buClr>
              <a:buSzPts val="1400"/>
              <a:buChar char="●"/>
              <a:defRPr sz="1000">
                <a:latin typeface="Manrope Medium"/>
                <a:ea typeface="Manrope Medium"/>
                <a:cs typeface="Manrope Medium"/>
                <a:sym typeface="Manrope Medium"/>
              </a:defRPr>
            </a:lvl7pPr>
            <a:lvl8pPr indent="-317500" lvl="7" marL="3657600">
              <a:spcBef>
                <a:spcPts val="0"/>
              </a:spcBef>
              <a:spcAft>
                <a:spcPts val="0"/>
              </a:spcAft>
              <a:buSzPts val="1400"/>
              <a:buChar char="○"/>
              <a:defRPr sz="1000">
                <a:latin typeface="Manrope Medium"/>
                <a:ea typeface="Manrope Medium"/>
                <a:cs typeface="Manrope Medium"/>
                <a:sym typeface="Manrope Medium"/>
              </a:defRPr>
            </a:lvl8pPr>
            <a:lvl9pPr indent="-317500" lvl="8" marL="41148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p:txBody>
      </p:sp>
      <p:sp>
        <p:nvSpPr>
          <p:cNvPr id="534" name="Google Shape;534;p27"/>
          <p:cNvSpPr txBox="1"/>
          <p:nvPr>
            <p:ph type="title"/>
          </p:nvPr>
        </p:nvSpPr>
        <p:spPr>
          <a:xfrm>
            <a:off x="521275" y="525800"/>
            <a:ext cx="20949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APTION_ONLY">
    <p:spTree>
      <p:nvGrpSpPr>
        <p:cNvPr id="2958" name="Shape 2958"/>
        <p:cNvGrpSpPr/>
        <p:nvPr/>
      </p:nvGrpSpPr>
      <p:grpSpPr>
        <a:xfrm>
          <a:off x="0" y="0"/>
          <a:ext cx="0" cy="0"/>
          <a:chOff x="0" y="0"/>
          <a:chExt cx="0" cy="0"/>
        </a:xfrm>
      </p:grpSpPr>
      <p:sp>
        <p:nvSpPr>
          <p:cNvPr id="2959" name="Google Shape;2959;p2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60" name="Google Shape;2960;p257"/>
          <p:cNvSpPr txBox="1"/>
          <p:nvPr>
            <p:ph idx="1" type="body"/>
          </p:nvPr>
        </p:nvSpPr>
        <p:spPr>
          <a:xfrm>
            <a:off x="4572000" y="1251400"/>
            <a:ext cx="4187700" cy="27495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1" name="Google Shape;2961;p257"/>
          <p:cNvSpPr/>
          <p:nvPr>
            <p:ph idx="2" type="pic"/>
          </p:nvPr>
        </p:nvSpPr>
        <p:spPr>
          <a:xfrm>
            <a:off x="453800" y="517875"/>
            <a:ext cx="3708000" cy="4107600"/>
          </a:xfrm>
          <a:prstGeom prst="roundRect">
            <a:avLst>
              <a:gd fmla="val 7618" name="adj"/>
            </a:avLst>
          </a:prstGeom>
          <a:noFill/>
          <a:ln>
            <a:noFill/>
          </a:ln>
        </p:spPr>
      </p:sp>
      <p:sp>
        <p:nvSpPr>
          <p:cNvPr id="2962" name="Google Shape;2962;p257"/>
          <p:cNvSpPr txBox="1"/>
          <p:nvPr>
            <p:ph type="title"/>
          </p:nvPr>
        </p:nvSpPr>
        <p:spPr>
          <a:xfrm>
            <a:off x="4572000" y="38436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3" name="Google Shape;2963;p257"/>
          <p:cNvSpPr txBox="1"/>
          <p:nvPr>
            <p:ph idx="3" type="subTitle"/>
          </p:nvPr>
        </p:nvSpPr>
        <p:spPr>
          <a:xfrm>
            <a:off x="4572000" y="41684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type="blank">
  <p:cSld name="BLANK">
    <p:spTree>
      <p:nvGrpSpPr>
        <p:cNvPr id="2964" name="Shape 2964"/>
        <p:cNvGrpSpPr/>
        <p:nvPr/>
      </p:nvGrpSpPr>
      <p:grpSpPr>
        <a:xfrm>
          <a:off x="0" y="0"/>
          <a:ext cx="0" cy="0"/>
          <a:chOff x="0" y="0"/>
          <a:chExt cx="0" cy="0"/>
        </a:xfrm>
      </p:grpSpPr>
      <p:sp>
        <p:nvSpPr>
          <p:cNvPr id="2965" name="Google Shape;2965;p2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66" name="Google Shape;2966;p258"/>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67" name="Google Shape;2967;p258"/>
          <p:cNvSpPr txBox="1"/>
          <p:nvPr>
            <p:ph idx="1" type="body"/>
          </p:nvPr>
        </p:nvSpPr>
        <p:spPr>
          <a:xfrm>
            <a:off x="370225" y="1251400"/>
            <a:ext cx="4187700" cy="27495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8" name="Google Shape;2968;p258"/>
          <p:cNvSpPr/>
          <p:nvPr>
            <p:ph idx="3" type="pic"/>
          </p:nvPr>
        </p:nvSpPr>
        <p:spPr>
          <a:xfrm>
            <a:off x="5024275" y="517950"/>
            <a:ext cx="3708000" cy="4107600"/>
          </a:xfrm>
          <a:prstGeom prst="roundRect">
            <a:avLst>
              <a:gd fmla="val 7618" name="adj"/>
            </a:avLst>
          </a:prstGeom>
          <a:noFill/>
          <a:ln>
            <a:noFill/>
          </a:ln>
        </p:spPr>
      </p:sp>
      <p:sp>
        <p:nvSpPr>
          <p:cNvPr id="2969" name="Google Shape;2969;p258"/>
          <p:cNvSpPr txBox="1"/>
          <p:nvPr>
            <p:ph type="title"/>
          </p:nvPr>
        </p:nvSpPr>
        <p:spPr>
          <a:xfrm>
            <a:off x="370225" y="38436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70" name="Google Shape;2970;p258"/>
          <p:cNvSpPr txBox="1"/>
          <p:nvPr>
            <p:ph idx="4" type="subTitle"/>
          </p:nvPr>
        </p:nvSpPr>
        <p:spPr>
          <a:xfrm>
            <a:off x="370225" y="41684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images">
  <p:cSld name="CUSTOM_2">
    <p:spTree>
      <p:nvGrpSpPr>
        <p:cNvPr id="2971" name="Shape 2971"/>
        <p:cNvGrpSpPr/>
        <p:nvPr/>
      </p:nvGrpSpPr>
      <p:grpSpPr>
        <a:xfrm>
          <a:off x="0" y="0"/>
          <a:ext cx="0" cy="0"/>
          <a:chOff x="0" y="0"/>
          <a:chExt cx="0" cy="0"/>
        </a:xfrm>
      </p:grpSpPr>
      <p:sp>
        <p:nvSpPr>
          <p:cNvPr id="2972" name="Google Shape;2972;p259"/>
          <p:cNvSpPr/>
          <p:nvPr>
            <p:ph idx="2" type="pic"/>
          </p:nvPr>
        </p:nvSpPr>
        <p:spPr>
          <a:xfrm>
            <a:off x="448500" y="1119200"/>
            <a:ext cx="2594700" cy="3580500"/>
          </a:xfrm>
          <a:prstGeom prst="roundRect">
            <a:avLst>
              <a:gd fmla="val 7618" name="adj"/>
            </a:avLst>
          </a:prstGeom>
          <a:noFill/>
          <a:ln>
            <a:noFill/>
          </a:ln>
        </p:spPr>
      </p:sp>
      <p:sp>
        <p:nvSpPr>
          <p:cNvPr id="2973" name="Google Shape;2973;p259"/>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74" name="Google Shape;2974;p259"/>
          <p:cNvSpPr/>
          <p:nvPr>
            <p:ph idx="3" type="pic"/>
          </p:nvPr>
        </p:nvSpPr>
        <p:spPr>
          <a:xfrm>
            <a:off x="3270300" y="1119200"/>
            <a:ext cx="2594700" cy="3580500"/>
          </a:xfrm>
          <a:prstGeom prst="roundRect">
            <a:avLst>
              <a:gd fmla="val 7618" name="adj"/>
            </a:avLst>
          </a:prstGeom>
          <a:noFill/>
          <a:ln>
            <a:noFill/>
          </a:ln>
        </p:spPr>
      </p:sp>
      <p:sp>
        <p:nvSpPr>
          <p:cNvPr id="2975" name="Google Shape;2975;p259"/>
          <p:cNvSpPr/>
          <p:nvPr>
            <p:ph idx="4" type="pic"/>
          </p:nvPr>
        </p:nvSpPr>
        <p:spPr>
          <a:xfrm>
            <a:off x="6092100" y="1119200"/>
            <a:ext cx="2594700" cy="3580500"/>
          </a:xfrm>
          <a:prstGeom prst="roundRect">
            <a:avLst>
              <a:gd fmla="val 7618" name="adj"/>
            </a:avLst>
          </a:prstGeom>
          <a:noFill/>
          <a:ln>
            <a:noFill/>
          </a:ln>
        </p:spPr>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p:cSld name="CUSTOM_2_3">
    <p:spTree>
      <p:nvGrpSpPr>
        <p:cNvPr id="2976" name="Shape 2976"/>
        <p:cNvGrpSpPr/>
        <p:nvPr/>
      </p:nvGrpSpPr>
      <p:grpSpPr>
        <a:xfrm>
          <a:off x="0" y="0"/>
          <a:ext cx="0" cy="0"/>
          <a:chOff x="0" y="0"/>
          <a:chExt cx="0" cy="0"/>
        </a:xfrm>
      </p:grpSpPr>
      <p:sp>
        <p:nvSpPr>
          <p:cNvPr id="2977" name="Google Shape;2977;p260"/>
          <p:cNvSpPr/>
          <p:nvPr>
            <p:ph idx="2" type="pic"/>
          </p:nvPr>
        </p:nvSpPr>
        <p:spPr>
          <a:xfrm>
            <a:off x="448500" y="1119200"/>
            <a:ext cx="8255400" cy="3580500"/>
          </a:xfrm>
          <a:prstGeom prst="roundRect">
            <a:avLst>
              <a:gd fmla="val 7618" name="adj"/>
            </a:avLst>
          </a:prstGeom>
          <a:noFill/>
          <a:ln>
            <a:noFill/>
          </a:ln>
        </p:spPr>
      </p:sp>
      <p:sp>
        <p:nvSpPr>
          <p:cNvPr id="2978" name="Google Shape;2978;p260"/>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_2">
    <p:spTree>
      <p:nvGrpSpPr>
        <p:cNvPr id="2979" name="Shape 2979"/>
        <p:cNvGrpSpPr/>
        <p:nvPr/>
      </p:nvGrpSpPr>
      <p:grpSpPr>
        <a:xfrm>
          <a:off x="0" y="0"/>
          <a:ext cx="0" cy="0"/>
          <a:chOff x="0" y="0"/>
          <a:chExt cx="0" cy="0"/>
        </a:xfrm>
      </p:grpSpPr>
      <p:sp>
        <p:nvSpPr>
          <p:cNvPr id="2980" name="Google Shape;2980;p261"/>
          <p:cNvSpPr/>
          <p:nvPr>
            <p:ph idx="2" type="pic"/>
          </p:nvPr>
        </p:nvSpPr>
        <p:spPr>
          <a:xfrm>
            <a:off x="448500" y="1119200"/>
            <a:ext cx="2594700" cy="1900500"/>
          </a:xfrm>
          <a:prstGeom prst="roundRect">
            <a:avLst>
              <a:gd fmla="val 7618" name="adj"/>
            </a:avLst>
          </a:prstGeom>
          <a:noFill/>
          <a:ln>
            <a:noFill/>
          </a:ln>
        </p:spPr>
      </p:sp>
      <p:sp>
        <p:nvSpPr>
          <p:cNvPr id="2981" name="Google Shape;2981;p261"/>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82" name="Google Shape;2982;p261"/>
          <p:cNvSpPr txBox="1"/>
          <p:nvPr>
            <p:ph idx="1" type="body"/>
          </p:nvPr>
        </p:nvSpPr>
        <p:spPr>
          <a:xfrm>
            <a:off x="5878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83" name="Google Shape;2983;p261"/>
          <p:cNvSpPr txBox="1"/>
          <p:nvPr>
            <p:ph idx="3" type="subTitle"/>
          </p:nvPr>
        </p:nvSpPr>
        <p:spPr>
          <a:xfrm>
            <a:off x="4872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2984" name="Google Shape;2984;p261"/>
          <p:cNvSpPr/>
          <p:nvPr>
            <p:ph idx="4" type="pic"/>
          </p:nvPr>
        </p:nvSpPr>
        <p:spPr>
          <a:xfrm>
            <a:off x="6092100" y="1119200"/>
            <a:ext cx="2594700" cy="1900500"/>
          </a:xfrm>
          <a:prstGeom prst="roundRect">
            <a:avLst>
              <a:gd fmla="val 7618" name="adj"/>
            </a:avLst>
          </a:prstGeom>
          <a:noFill/>
          <a:ln>
            <a:noFill/>
          </a:ln>
        </p:spPr>
      </p:sp>
      <p:sp>
        <p:nvSpPr>
          <p:cNvPr id="2985" name="Google Shape;2985;p261"/>
          <p:cNvSpPr txBox="1"/>
          <p:nvPr>
            <p:ph idx="5" type="body"/>
          </p:nvPr>
        </p:nvSpPr>
        <p:spPr>
          <a:xfrm>
            <a:off x="62314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86" name="Google Shape;2986;p261"/>
          <p:cNvSpPr txBox="1"/>
          <p:nvPr>
            <p:ph idx="6" type="subTitle"/>
          </p:nvPr>
        </p:nvSpPr>
        <p:spPr>
          <a:xfrm>
            <a:off x="61308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2987" name="Google Shape;2987;p261"/>
          <p:cNvSpPr/>
          <p:nvPr>
            <p:ph idx="7" type="pic"/>
          </p:nvPr>
        </p:nvSpPr>
        <p:spPr>
          <a:xfrm>
            <a:off x="3270300" y="1119200"/>
            <a:ext cx="2594700" cy="1900500"/>
          </a:xfrm>
          <a:prstGeom prst="roundRect">
            <a:avLst>
              <a:gd fmla="val 7618" name="adj"/>
            </a:avLst>
          </a:prstGeom>
          <a:noFill/>
          <a:ln>
            <a:noFill/>
          </a:ln>
        </p:spPr>
      </p:sp>
      <p:sp>
        <p:nvSpPr>
          <p:cNvPr id="2988" name="Google Shape;2988;p261"/>
          <p:cNvSpPr txBox="1"/>
          <p:nvPr>
            <p:ph idx="8" type="body"/>
          </p:nvPr>
        </p:nvSpPr>
        <p:spPr>
          <a:xfrm>
            <a:off x="34096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89" name="Google Shape;2989;p261"/>
          <p:cNvSpPr txBox="1"/>
          <p:nvPr>
            <p:ph idx="9" type="subTitle"/>
          </p:nvPr>
        </p:nvSpPr>
        <p:spPr>
          <a:xfrm>
            <a:off x="33090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extLst>
    <p:ext uri="{DCECCB84-F9BA-43D5-87BE-67443E8EF086}">
      <p15:sldGuideLst>
        <p15:guide id="1" pos="5472">
          <p15:clr>
            <a:srgbClr val="E46962"/>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_2_1">
    <p:spTree>
      <p:nvGrpSpPr>
        <p:cNvPr id="2990" name="Shape 2990"/>
        <p:cNvGrpSpPr/>
        <p:nvPr/>
      </p:nvGrpSpPr>
      <p:grpSpPr>
        <a:xfrm>
          <a:off x="0" y="0"/>
          <a:ext cx="0" cy="0"/>
          <a:chOff x="0" y="0"/>
          <a:chExt cx="0" cy="0"/>
        </a:xfrm>
      </p:grpSpPr>
      <p:sp>
        <p:nvSpPr>
          <p:cNvPr id="2991" name="Google Shape;2991;p262"/>
          <p:cNvSpPr/>
          <p:nvPr>
            <p:ph idx="2" type="pic"/>
          </p:nvPr>
        </p:nvSpPr>
        <p:spPr>
          <a:xfrm>
            <a:off x="448500" y="1119200"/>
            <a:ext cx="3946500" cy="1900500"/>
          </a:xfrm>
          <a:prstGeom prst="roundRect">
            <a:avLst>
              <a:gd fmla="val 7618" name="adj"/>
            </a:avLst>
          </a:prstGeom>
          <a:noFill/>
          <a:ln>
            <a:noFill/>
          </a:ln>
        </p:spPr>
      </p:sp>
      <p:sp>
        <p:nvSpPr>
          <p:cNvPr id="2992" name="Google Shape;2992;p262"/>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93" name="Google Shape;2993;p262"/>
          <p:cNvSpPr/>
          <p:nvPr>
            <p:ph idx="3" type="pic"/>
          </p:nvPr>
        </p:nvSpPr>
        <p:spPr>
          <a:xfrm>
            <a:off x="4740355" y="1119200"/>
            <a:ext cx="3946500" cy="1900500"/>
          </a:xfrm>
          <a:prstGeom prst="roundRect">
            <a:avLst>
              <a:gd fmla="val 7618" name="adj"/>
            </a:avLst>
          </a:prstGeom>
          <a:noFill/>
          <a:ln>
            <a:noFill/>
          </a:ln>
        </p:spPr>
      </p:sp>
      <p:sp>
        <p:nvSpPr>
          <p:cNvPr id="2994" name="Google Shape;2994;p262"/>
          <p:cNvSpPr txBox="1"/>
          <p:nvPr>
            <p:ph idx="1" type="body"/>
          </p:nvPr>
        </p:nvSpPr>
        <p:spPr>
          <a:xfrm>
            <a:off x="4952302" y="3537900"/>
            <a:ext cx="35226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5" name="Google Shape;2995;p262"/>
          <p:cNvSpPr txBox="1"/>
          <p:nvPr>
            <p:ph idx="4" type="subTitle"/>
          </p:nvPr>
        </p:nvSpPr>
        <p:spPr>
          <a:xfrm>
            <a:off x="4799217" y="3148300"/>
            <a:ext cx="38286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2996" name="Google Shape;2996;p262"/>
          <p:cNvSpPr txBox="1"/>
          <p:nvPr>
            <p:ph idx="5" type="body"/>
          </p:nvPr>
        </p:nvSpPr>
        <p:spPr>
          <a:xfrm>
            <a:off x="587850" y="3537900"/>
            <a:ext cx="35226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7" name="Google Shape;2997;p262"/>
          <p:cNvSpPr txBox="1"/>
          <p:nvPr>
            <p:ph idx="6" type="subTitle"/>
          </p:nvPr>
        </p:nvSpPr>
        <p:spPr>
          <a:xfrm>
            <a:off x="487200" y="3148300"/>
            <a:ext cx="35226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extLst>
    <p:ext uri="{DCECCB84-F9BA-43D5-87BE-67443E8EF086}">
      <p15:sldGuideLst>
        <p15:guide id="1" pos="5472">
          <p15:clr>
            <a:srgbClr val="E46962"/>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
    <p:spTree>
      <p:nvGrpSpPr>
        <p:cNvPr id="2998" name="Shape 2998"/>
        <p:cNvGrpSpPr/>
        <p:nvPr/>
      </p:nvGrpSpPr>
      <p:grpSpPr>
        <a:xfrm>
          <a:off x="0" y="0"/>
          <a:ext cx="0" cy="0"/>
          <a:chOff x="0" y="0"/>
          <a:chExt cx="0" cy="0"/>
        </a:xfrm>
      </p:grpSpPr>
      <p:sp>
        <p:nvSpPr>
          <p:cNvPr id="2999" name="Google Shape;2999;p263"/>
          <p:cNvSpPr/>
          <p:nvPr>
            <p:ph idx="2" type="pic"/>
          </p:nvPr>
        </p:nvSpPr>
        <p:spPr>
          <a:xfrm>
            <a:off x="452850" y="1119200"/>
            <a:ext cx="2594700" cy="1082700"/>
          </a:xfrm>
          <a:prstGeom prst="roundRect">
            <a:avLst>
              <a:gd fmla="val 7618" name="adj"/>
            </a:avLst>
          </a:prstGeom>
          <a:noFill/>
          <a:ln>
            <a:noFill/>
          </a:ln>
        </p:spPr>
      </p:sp>
      <p:sp>
        <p:nvSpPr>
          <p:cNvPr id="3000" name="Google Shape;3000;p263"/>
          <p:cNvSpPr/>
          <p:nvPr>
            <p:ph idx="3" type="pic"/>
          </p:nvPr>
        </p:nvSpPr>
        <p:spPr>
          <a:xfrm>
            <a:off x="3274650" y="1119200"/>
            <a:ext cx="2594700" cy="1082700"/>
          </a:xfrm>
          <a:prstGeom prst="roundRect">
            <a:avLst>
              <a:gd fmla="val 7618" name="adj"/>
            </a:avLst>
          </a:prstGeom>
          <a:noFill/>
          <a:ln>
            <a:noFill/>
          </a:ln>
        </p:spPr>
      </p:sp>
      <p:sp>
        <p:nvSpPr>
          <p:cNvPr id="3001" name="Google Shape;3001;p263"/>
          <p:cNvSpPr/>
          <p:nvPr>
            <p:ph idx="4" type="pic"/>
          </p:nvPr>
        </p:nvSpPr>
        <p:spPr>
          <a:xfrm>
            <a:off x="6096450" y="1119200"/>
            <a:ext cx="2594700" cy="1082700"/>
          </a:xfrm>
          <a:prstGeom prst="roundRect">
            <a:avLst>
              <a:gd fmla="val 7618" name="adj"/>
            </a:avLst>
          </a:prstGeom>
          <a:noFill/>
          <a:ln>
            <a:noFill/>
          </a:ln>
        </p:spPr>
      </p:sp>
      <p:sp>
        <p:nvSpPr>
          <p:cNvPr id="3002" name="Google Shape;3002;p263"/>
          <p:cNvSpPr/>
          <p:nvPr>
            <p:ph idx="5" type="pic"/>
          </p:nvPr>
        </p:nvSpPr>
        <p:spPr>
          <a:xfrm>
            <a:off x="452850" y="2413849"/>
            <a:ext cx="2594700" cy="1082700"/>
          </a:xfrm>
          <a:prstGeom prst="roundRect">
            <a:avLst>
              <a:gd fmla="val 7618" name="adj"/>
            </a:avLst>
          </a:prstGeom>
          <a:noFill/>
          <a:ln>
            <a:noFill/>
          </a:ln>
        </p:spPr>
      </p:sp>
      <p:sp>
        <p:nvSpPr>
          <p:cNvPr id="3003" name="Google Shape;3003;p263"/>
          <p:cNvSpPr/>
          <p:nvPr>
            <p:ph idx="6" type="pic"/>
          </p:nvPr>
        </p:nvSpPr>
        <p:spPr>
          <a:xfrm>
            <a:off x="3274650" y="2413849"/>
            <a:ext cx="2594700" cy="1082700"/>
          </a:xfrm>
          <a:prstGeom prst="roundRect">
            <a:avLst>
              <a:gd fmla="val 7618" name="adj"/>
            </a:avLst>
          </a:prstGeom>
          <a:noFill/>
          <a:ln>
            <a:noFill/>
          </a:ln>
        </p:spPr>
      </p:sp>
      <p:sp>
        <p:nvSpPr>
          <p:cNvPr id="3004" name="Google Shape;3004;p263"/>
          <p:cNvSpPr/>
          <p:nvPr>
            <p:ph idx="7" type="pic"/>
          </p:nvPr>
        </p:nvSpPr>
        <p:spPr>
          <a:xfrm>
            <a:off x="6096450" y="2413849"/>
            <a:ext cx="2594700" cy="1082700"/>
          </a:xfrm>
          <a:prstGeom prst="roundRect">
            <a:avLst>
              <a:gd fmla="val 7618" name="adj"/>
            </a:avLst>
          </a:prstGeom>
          <a:noFill/>
          <a:ln>
            <a:noFill/>
          </a:ln>
        </p:spPr>
      </p:sp>
      <p:sp>
        <p:nvSpPr>
          <p:cNvPr id="3005" name="Google Shape;3005;p263"/>
          <p:cNvSpPr/>
          <p:nvPr>
            <p:ph idx="8" type="pic"/>
          </p:nvPr>
        </p:nvSpPr>
        <p:spPr>
          <a:xfrm>
            <a:off x="452850" y="3668962"/>
            <a:ext cx="2594700" cy="1082700"/>
          </a:xfrm>
          <a:prstGeom prst="roundRect">
            <a:avLst>
              <a:gd fmla="val 7618" name="adj"/>
            </a:avLst>
          </a:prstGeom>
          <a:noFill/>
          <a:ln>
            <a:noFill/>
          </a:ln>
        </p:spPr>
      </p:sp>
      <p:sp>
        <p:nvSpPr>
          <p:cNvPr id="3006" name="Google Shape;3006;p263"/>
          <p:cNvSpPr/>
          <p:nvPr>
            <p:ph idx="9" type="pic"/>
          </p:nvPr>
        </p:nvSpPr>
        <p:spPr>
          <a:xfrm>
            <a:off x="3274650" y="3668962"/>
            <a:ext cx="2594700" cy="1082700"/>
          </a:xfrm>
          <a:prstGeom prst="roundRect">
            <a:avLst>
              <a:gd fmla="val 7618" name="adj"/>
            </a:avLst>
          </a:prstGeom>
          <a:noFill/>
          <a:ln>
            <a:noFill/>
          </a:ln>
        </p:spPr>
      </p:sp>
      <p:sp>
        <p:nvSpPr>
          <p:cNvPr id="3007" name="Google Shape;3007;p263"/>
          <p:cNvSpPr/>
          <p:nvPr>
            <p:ph idx="13" type="pic"/>
          </p:nvPr>
        </p:nvSpPr>
        <p:spPr>
          <a:xfrm>
            <a:off x="6096450" y="3668962"/>
            <a:ext cx="2594700" cy="1082700"/>
          </a:xfrm>
          <a:prstGeom prst="roundRect">
            <a:avLst>
              <a:gd fmla="val 7618" name="adj"/>
            </a:avLst>
          </a:prstGeom>
          <a:noFill/>
          <a:ln>
            <a:noFill/>
          </a:ln>
        </p:spPr>
      </p:sp>
      <p:sp>
        <p:nvSpPr>
          <p:cNvPr id="3008" name="Google Shape;3008;p263"/>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extLst>
    <p:ext uri="{DCECCB84-F9BA-43D5-87BE-67443E8EF086}">
      <p15:sldGuideLst>
        <p15:guide id="1" pos="283">
          <p15:clr>
            <a:srgbClr val="E46962"/>
          </p15:clr>
        </p15:guide>
        <p15:guide id="2" pos="5472">
          <p15:clr>
            <a:srgbClr val="E46962"/>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grid">
  <p:cSld name="CUSTOM_4">
    <p:spTree>
      <p:nvGrpSpPr>
        <p:cNvPr id="3009" name="Shape 3009"/>
        <p:cNvGrpSpPr/>
        <p:nvPr/>
      </p:nvGrpSpPr>
      <p:grpSpPr>
        <a:xfrm>
          <a:off x="0" y="0"/>
          <a:ext cx="0" cy="0"/>
          <a:chOff x="0" y="0"/>
          <a:chExt cx="0" cy="0"/>
        </a:xfrm>
      </p:grpSpPr>
      <p:sp>
        <p:nvSpPr>
          <p:cNvPr id="3010" name="Google Shape;3010;p264"/>
          <p:cNvSpPr/>
          <p:nvPr>
            <p:ph idx="2" type="pic"/>
          </p:nvPr>
        </p:nvSpPr>
        <p:spPr>
          <a:xfrm>
            <a:off x="5548625" y="2673475"/>
            <a:ext cx="3355200" cy="2220300"/>
          </a:xfrm>
          <a:prstGeom prst="roundRect">
            <a:avLst>
              <a:gd fmla="val 7618" name="adj"/>
            </a:avLst>
          </a:prstGeom>
          <a:noFill/>
          <a:ln>
            <a:noFill/>
          </a:ln>
        </p:spPr>
      </p:sp>
      <p:sp>
        <p:nvSpPr>
          <p:cNvPr id="3011" name="Google Shape;3011;p264"/>
          <p:cNvSpPr/>
          <p:nvPr>
            <p:ph idx="3" type="pic"/>
          </p:nvPr>
        </p:nvSpPr>
        <p:spPr>
          <a:xfrm>
            <a:off x="5548625" y="247600"/>
            <a:ext cx="3355200" cy="2220300"/>
          </a:xfrm>
          <a:prstGeom prst="roundRect">
            <a:avLst>
              <a:gd fmla="val 7618" name="adj"/>
            </a:avLst>
          </a:prstGeom>
          <a:noFill/>
          <a:ln>
            <a:noFill/>
          </a:ln>
        </p:spPr>
      </p:sp>
      <p:sp>
        <p:nvSpPr>
          <p:cNvPr id="3012" name="Google Shape;3012;p264"/>
          <p:cNvSpPr/>
          <p:nvPr>
            <p:ph idx="4" type="pic"/>
          </p:nvPr>
        </p:nvSpPr>
        <p:spPr>
          <a:xfrm>
            <a:off x="260425" y="247600"/>
            <a:ext cx="5088900" cy="4646100"/>
          </a:xfrm>
          <a:prstGeom prst="roundRect">
            <a:avLst>
              <a:gd fmla="val 7618" name="adj"/>
            </a:avLst>
          </a:prstGeom>
          <a:noFill/>
          <a:ln>
            <a:noFill/>
          </a:ln>
        </p:spPr>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4_1">
    <p:spTree>
      <p:nvGrpSpPr>
        <p:cNvPr id="3013" name="Shape 3013"/>
        <p:cNvGrpSpPr/>
        <p:nvPr/>
      </p:nvGrpSpPr>
      <p:grpSpPr>
        <a:xfrm>
          <a:off x="0" y="0"/>
          <a:ext cx="0" cy="0"/>
          <a:chOff x="0" y="0"/>
          <a:chExt cx="0" cy="0"/>
        </a:xfrm>
      </p:grpSpPr>
      <p:sp>
        <p:nvSpPr>
          <p:cNvPr id="3014" name="Google Shape;3014;p265"/>
          <p:cNvSpPr/>
          <p:nvPr>
            <p:ph idx="2" type="pic"/>
          </p:nvPr>
        </p:nvSpPr>
        <p:spPr>
          <a:xfrm>
            <a:off x="260425" y="247600"/>
            <a:ext cx="8643300" cy="4646100"/>
          </a:xfrm>
          <a:prstGeom prst="roundRect">
            <a:avLst>
              <a:gd fmla="val 7618" name="adj"/>
            </a:avLst>
          </a:prstGeom>
          <a:noFill/>
          <a:ln>
            <a:noFill/>
          </a:ln>
        </p:spPr>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two images">
  <p:cSld name="CUSTOM_3">
    <p:spTree>
      <p:nvGrpSpPr>
        <p:cNvPr id="3015" name="Shape 3015"/>
        <p:cNvGrpSpPr/>
        <p:nvPr/>
      </p:nvGrpSpPr>
      <p:grpSpPr>
        <a:xfrm>
          <a:off x="0" y="0"/>
          <a:ext cx="0" cy="0"/>
          <a:chOff x="0" y="0"/>
          <a:chExt cx="0" cy="0"/>
        </a:xfrm>
      </p:grpSpPr>
      <p:sp>
        <p:nvSpPr>
          <p:cNvPr id="3016" name="Google Shape;3016;p266"/>
          <p:cNvSpPr/>
          <p:nvPr>
            <p:ph idx="2" type="pic"/>
          </p:nvPr>
        </p:nvSpPr>
        <p:spPr>
          <a:xfrm>
            <a:off x="6428025" y="1119200"/>
            <a:ext cx="2410800" cy="3776700"/>
          </a:xfrm>
          <a:prstGeom prst="roundRect">
            <a:avLst>
              <a:gd fmla="val 7618" name="adj"/>
            </a:avLst>
          </a:prstGeom>
          <a:noFill/>
          <a:ln>
            <a:noFill/>
          </a:ln>
        </p:spPr>
      </p:sp>
      <p:sp>
        <p:nvSpPr>
          <p:cNvPr id="3017" name="Google Shape;3017;p266"/>
          <p:cNvSpPr/>
          <p:nvPr>
            <p:ph idx="3" type="pic"/>
          </p:nvPr>
        </p:nvSpPr>
        <p:spPr>
          <a:xfrm>
            <a:off x="324925" y="1119200"/>
            <a:ext cx="5805900" cy="2115600"/>
          </a:xfrm>
          <a:prstGeom prst="roundRect">
            <a:avLst>
              <a:gd fmla="val 7618" name="adj"/>
            </a:avLst>
          </a:prstGeom>
          <a:noFill/>
          <a:ln>
            <a:noFill/>
          </a:ln>
        </p:spPr>
      </p:sp>
      <p:sp>
        <p:nvSpPr>
          <p:cNvPr id="3018" name="Google Shape;3018;p266"/>
          <p:cNvSpPr txBox="1"/>
          <p:nvPr>
            <p:ph type="title"/>
          </p:nvPr>
        </p:nvSpPr>
        <p:spPr>
          <a:xfrm>
            <a:off x="311700" y="173700"/>
            <a:ext cx="8527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019" name="Google Shape;3019;p266"/>
          <p:cNvSpPr txBox="1"/>
          <p:nvPr>
            <p:ph idx="1" type="body"/>
          </p:nvPr>
        </p:nvSpPr>
        <p:spPr>
          <a:xfrm>
            <a:off x="770775" y="3493500"/>
            <a:ext cx="5309100" cy="9039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20" name="Google Shape;3020;p266"/>
          <p:cNvSpPr txBox="1"/>
          <p:nvPr>
            <p:ph idx="4" type="title"/>
          </p:nvPr>
        </p:nvSpPr>
        <p:spPr>
          <a:xfrm>
            <a:off x="770775" y="43974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21" name="Google Shape;3021;p266"/>
          <p:cNvSpPr txBox="1"/>
          <p:nvPr>
            <p:ph idx="5" type="subTitle"/>
          </p:nvPr>
        </p:nvSpPr>
        <p:spPr>
          <a:xfrm>
            <a:off x="770775" y="47222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otes ">
  <p:cSld name="CUSTOM_2">
    <p:spTree>
      <p:nvGrpSpPr>
        <p:cNvPr id="535" name="Shape 535"/>
        <p:cNvGrpSpPr/>
        <p:nvPr/>
      </p:nvGrpSpPr>
      <p:grpSpPr>
        <a:xfrm>
          <a:off x="0" y="0"/>
          <a:ext cx="0" cy="0"/>
          <a:chOff x="0" y="0"/>
          <a:chExt cx="0" cy="0"/>
        </a:xfrm>
      </p:grpSpPr>
      <p:grpSp>
        <p:nvGrpSpPr>
          <p:cNvPr id="536" name="Google Shape;536;p28"/>
          <p:cNvGrpSpPr/>
          <p:nvPr/>
        </p:nvGrpSpPr>
        <p:grpSpPr>
          <a:xfrm>
            <a:off x="0" y="-6300"/>
            <a:ext cx="9162087" cy="5150040"/>
            <a:chOff x="11751" y="-6300"/>
            <a:chExt cx="9190577" cy="5150040"/>
          </a:xfrm>
        </p:grpSpPr>
        <p:grpSp>
          <p:nvGrpSpPr>
            <p:cNvPr id="537" name="Google Shape;537;p28"/>
            <p:cNvGrpSpPr/>
            <p:nvPr/>
          </p:nvGrpSpPr>
          <p:grpSpPr>
            <a:xfrm>
              <a:off x="11751" y="-6300"/>
              <a:ext cx="4777902" cy="2703033"/>
              <a:chOff x="11750" y="-6290"/>
              <a:chExt cx="9125100" cy="5162400"/>
            </a:xfrm>
          </p:grpSpPr>
          <p:cxnSp>
            <p:nvCxnSpPr>
              <p:cNvPr id="538" name="Google Shape;538;p2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39" name="Google Shape;539;p2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0" name="Google Shape;540;p2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1" name="Google Shape;541;p2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2" name="Google Shape;542;p2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3" name="Google Shape;543;p2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4" name="Google Shape;544;p2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5" name="Google Shape;545;p2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6" name="Google Shape;546;p2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7" name="Google Shape;547;p2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8" name="Google Shape;548;p2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9" name="Google Shape;549;p2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50" name="Google Shape;550;p2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1" name="Google Shape;551;p2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2" name="Google Shape;552;p2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3" name="Google Shape;553;p2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4" name="Google Shape;554;p2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5" name="Google Shape;555;p2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6" name="Google Shape;556;p2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7" name="Google Shape;557;p2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8" name="Google Shape;558;p2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9" name="Google Shape;559;p2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60" name="Google Shape;560;p28"/>
            <p:cNvGrpSpPr/>
            <p:nvPr/>
          </p:nvGrpSpPr>
          <p:grpSpPr>
            <a:xfrm>
              <a:off x="11751" y="2440707"/>
              <a:ext cx="4777902" cy="2703033"/>
              <a:chOff x="11750" y="-6290"/>
              <a:chExt cx="9125100" cy="5162400"/>
            </a:xfrm>
          </p:grpSpPr>
          <p:cxnSp>
            <p:nvCxnSpPr>
              <p:cNvPr id="561" name="Google Shape;561;p2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2" name="Google Shape;562;p2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3" name="Google Shape;563;p2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4" name="Google Shape;564;p2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5" name="Google Shape;565;p2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6" name="Google Shape;566;p2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7" name="Google Shape;567;p2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8" name="Google Shape;568;p2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9" name="Google Shape;569;p2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0" name="Google Shape;570;p2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1" name="Google Shape;571;p2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2" name="Google Shape;572;p2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3" name="Google Shape;573;p2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4" name="Google Shape;574;p2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5" name="Google Shape;575;p2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6" name="Google Shape;576;p2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7" name="Google Shape;577;p2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8" name="Google Shape;578;p2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9" name="Google Shape;579;p2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0" name="Google Shape;580;p2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1" name="Google Shape;581;p2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2" name="Google Shape;582;p2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83" name="Google Shape;583;p28"/>
            <p:cNvGrpSpPr/>
            <p:nvPr/>
          </p:nvGrpSpPr>
          <p:grpSpPr>
            <a:xfrm>
              <a:off x="4424426" y="-6300"/>
              <a:ext cx="4777902" cy="2703033"/>
              <a:chOff x="11750" y="-6290"/>
              <a:chExt cx="9125100" cy="5162400"/>
            </a:xfrm>
          </p:grpSpPr>
          <p:cxnSp>
            <p:nvCxnSpPr>
              <p:cNvPr id="584" name="Google Shape;584;p2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5" name="Google Shape;585;p2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6" name="Google Shape;586;p2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7" name="Google Shape;587;p2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8" name="Google Shape;588;p2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9" name="Google Shape;589;p2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0" name="Google Shape;590;p2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1" name="Google Shape;591;p2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2" name="Google Shape;592;p2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3" name="Google Shape;593;p2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4" name="Google Shape;594;p2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5" name="Google Shape;595;p2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6" name="Google Shape;596;p2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97" name="Google Shape;597;p2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98" name="Google Shape;598;p2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99" name="Google Shape;599;p2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0" name="Google Shape;600;p2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1" name="Google Shape;601;p2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2" name="Google Shape;602;p2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3" name="Google Shape;603;p2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4" name="Google Shape;604;p2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05" name="Google Shape;605;p2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606" name="Google Shape;606;p28"/>
            <p:cNvGrpSpPr/>
            <p:nvPr/>
          </p:nvGrpSpPr>
          <p:grpSpPr>
            <a:xfrm>
              <a:off x="4424426" y="2440707"/>
              <a:ext cx="4777902" cy="2703033"/>
              <a:chOff x="11750" y="-6290"/>
              <a:chExt cx="9125100" cy="5162400"/>
            </a:xfrm>
          </p:grpSpPr>
          <p:cxnSp>
            <p:nvCxnSpPr>
              <p:cNvPr id="607" name="Google Shape;607;p2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08" name="Google Shape;608;p2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09" name="Google Shape;609;p2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0" name="Google Shape;610;p2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1" name="Google Shape;611;p2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2" name="Google Shape;612;p2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3" name="Google Shape;613;p2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4" name="Google Shape;614;p2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5" name="Google Shape;615;p2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6" name="Google Shape;616;p2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7" name="Google Shape;617;p2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8" name="Google Shape;618;p2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9" name="Google Shape;619;p2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0" name="Google Shape;620;p2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1" name="Google Shape;621;p2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2" name="Google Shape;622;p2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3" name="Google Shape;623;p2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4" name="Google Shape;624;p2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5" name="Google Shape;625;p2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6" name="Google Shape;626;p2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7" name="Google Shape;627;p2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28" name="Google Shape;628;p2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629" name="Google Shape;629;p28"/>
          <p:cNvSpPr txBox="1"/>
          <p:nvPr>
            <p:ph type="title"/>
          </p:nvPr>
        </p:nvSpPr>
        <p:spPr>
          <a:xfrm>
            <a:off x="532800" y="1269600"/>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3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30" name="Google Shape;630;p28"/>
          <p:cNvSpPr txBox="1"/>
          <p:nvPr>
            <p:ph idx="1" type="subTitle"/>
          </p:nvPr>
        </p:nvSpPr>
        <p:spPr>
          <a:xfrm>
            <a:off x="520800" y="1711450"/>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1" name="Google Shape;631;p28"/>
          <p:cNvSpPr txBox="1"/>
          <p:nvPr>
            <p:ph idx="2" type="subTitle"/>
          </p:nvPr>
        </p:nvSpPr>
        <p:spPr>
          <a:xfrm>
            <a:off x="531875" y="2928325"/>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2" name="Google Shape;632;p28"/>
          <p:cNvSpPr txBox="1"/>
          <p:nvPr>
            <p:ph idx="3" type="title"/>
          </p:nvPr>
        </p:nvSpPr>
        <p:spPr>
          <a:xfrm rot="139861">
            <a:off x="3291201" y="1217875"/>
            <a:ext cx="2618467" cy="472890"/>
          </a:xfrm>
          <a:prstGeom prst="rect">
            <a:avLst/>
          </a:prstGeom>
        </p:spPr>
        <p:txBody>
          <a:bodyPr anchorCtr="0" anchor="ctr" bIns="91425" lIns="182875" spcFirstLastPara="1" rIns="91425" wrap="square" tIns="91425">
            <a:sp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33" name="Google Shape;633;p28"/>
          <p:cNvSpPr txBox="1"/>
          <p:nvPr>
            <p:ph idx="4" type="subTitle"/>
          </p:nvPr>
        </p:nvSpPr>
        <p:spPr>
          <a:xfrm rot="139761">
            <a:off x="3245632" y="1659003"/>
            <a:ext cx="2642483" cy="1240624"/>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28"/>
          <p:cNvSpPr txBox="1"/>
          <p:nvPr>
            <p:ph idx="5" type="subTitle"/>
          </p:nvPr>
        </p:nvSpPr>
        <p:spPr>
          <a:xfrm rot="139861">
            <a:off x="3224189" y="2875212"/>
            <a:ext cx="2618467" cy="395132"/>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5" name="Google Shape;635;p28"/>
          <p:cNvSpPr txBox="1"/>
          <p:nvPr>
            <p:ph idx="6" type="title"/>
          </p:nvPr>
        </p:nvSpPr>
        <p:spPr>
          <a:xfrm>
            <a:off x="5994100" y="1252413"/>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36" name="Google Shape;636;p28"/>
          <p:cNvSpPr txBox="1"/>
          <p:nvPr>
            <p:ph idx="7" type="subTitle"/>
          </p:nvPr>
        </p:nvSpPr>
        <p:spPr>
          <a:xfrm>
            <a:off x="5982100" y="1694263"/>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28"/>
          <p:cNvSpPr txBox="1"/>
          <p:nvPr>
            <p:ph idx="8" type="subTitle"/>
          </p:nvPr>
        </p:nvSpPr>
        <p:spPr>
          <a:xfrm>
            <a:off x="5993175" y="2911138"/>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8" name="Google Shape;638;p28"/>
          <p:cNvSpPr txBox="1"/>
          <p:nvPr>
            <p:ph idx="9" type="subTitle"/>
          </p:nvPr>
        </p:nvSpPr>
        <p:spPr>
          <a:xfrm>
            <a:off x="3254000" y="3461675"/>
            <a:ext cx="25293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9" name="Google Shape;639;p28"/>
          <p:cNvSpPr txBox="1"/>
          <p:nvPr>
            <p:ph idx="13" type="subTitle"/>
          </p:nvPr>
        </p:nvSpPr>
        <p:spPr>
          <a:xfrm>
            <a:off x="3254000" y="384047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28"/>
          <p:cNvSpPr txBox="1"/>
          <p:nvPr>
            <p:ph idx="14" type="subTitle"/>
          </p:nvPr>
        </p:nvSpPr>
        <p:spPr>
          <a:xfrm rot="-143344">
            <a:off x="503564" y="3472782"/>
            <a:ext cx="2526096" cy="935014"/>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28"/>
          <p:cNvSpPr txBox="1"/>
          <p:nvPr>
            <p:ph idx="15" type="subTitle"/>
          </p:nvPr>
        </p:nvSpPr>
        <p:spPr>
          <a:xfrm rot="-143157">
            <a:off x="515751" y="3848927"/>
            <a:ext cx="2644693" cy="761165"/>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2" name="Google Shape;642;p28"/>
          <p:cNvSpPr txBox="1"/>
          <p:nvPr>
            <p:ph idx="16" type="subTitle"/>
          </p:nvPr>
        </p:nvSpPr>
        <p:spPr>
          <a:xfrm>
            <a:off x="5975950" y="3457125"/>
            <a:ext cx="25068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28"/>
          <p:cNvSpPr txBox="1"/>
          <p:nvPr>
            <p:ph idx="17" type="subTitle"/>
          </p:nvPr>
        </p:nvSpPr>
        <p:spPr>
          <a:xfrm>
            <a:off x="5975950" y="383592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1">
    <p:spTree>
      <p:nvGrpSpPr>
        <p:cNvPr id="3022" name="Shape 3022"/>
        <p:cNvGrpSpPr/>
        <p:nvPr/>
      </p:nvGrpSpPr>
      <p:grpSpPr>
        <a:xfrm>
          <a:off x="0" y="0"/>
          <a:ext cx="0" cy="0"/>
          <a:chOff x="0" y="0"/>
          <a:chExt cx="0" cy="0"/>
        </a:xfrm>
      </p:grpSpPr>
      <p:sp>
        <p:nvSpPr>
          <p:cNvPr id="3023" name="Google Shape;3023;p267"/>
          <p:cNvSpPr txBox="1"/>
          <p:nvPr>
            <p:ph idx="1" type="body"/>
          </p:nvPr>
        </p:nvSpPr>
        <p:spPr>
          <a:xfrm>
            <a:off x="311700" y="1447800"/>
            <a:ext cx="4158600" cy="335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24" name="Google Shape;3024;p267"/>
          <p:cNvSpPr txBox="1"/>
          <p:nvPr>
            <p:ph type="title"/>
          </p:nvPr>
        </p:nvSpPr>
        <p:spPr>
          <a:xfrm>
            <a:off x="311700" y="173700"/>
            <a:ext cx="8527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025" name="Google Shape;3025;p267"/>
          <p:cNvSpPr txBox="1"/>
          <p:nvPr>
            <p:ph idx="2" type="body"/>
          </p:nvPr>
        </p:nvSpPr>
        <p:spPr>
          <a:xfrm>
            <a:off x="4680300" y="1447800"/>
            <a:ext cx="4158600" cy="335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2115">
          <p15:clr>
            <a:srgbClr val="E46962"/>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3026" name="Shape 3026"/>
        <p:cNvGrpSpPr/>
        <p:nvPr/>
      </p:nvGrpSpPr>
      <p:grpSpPr>
        <a:xfrm>
          <a:off x="0" y="0"/>
          <a:ext cx="0" cy="0"/>
          <a:chOff x="0" y="0"/>
          <a:chExt cx="0" cy="0"/>
        </a:xfrm>
      </p:grpSpPr>
      <p:sp>
        <p:nvSpPr>
          <p:cNvPr id="3027" name="Google Shape;3027;p26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28" name="Google Shape;3028;p26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29" name="Google Shape;3029;p2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30" name="Shape 3030"/>
        <p:cNvGrpSpPr/>
        <p:nvPr/>
      </p:nvGrpSpPr>
      <p:grpSpPr>
        <a:xfrm>
          <a:off x="0" y="0"/>
          <a:ext cx="0" cy="0"/>
          <a:chOff x="0" y="0"/>
          <a:chExt cx="0" cy="0"/>
        </a:xfrm>
      </p:grpSpPr>
      <p:sp>
        <p:nvSpPr>
          <p:cNvPr id="3031" name="Google Shape;3031;p269"/>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6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33" name="Google Shape;3033;p26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034" name="Google Shape;3034;p26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35" name="Google Shape;3035;p2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ubtitle and Note">
  <p:cSld name="CUSTOM_1_1_2_2">
    <p:spTree>
      <p:nvGrpSpPr>
        <p:cNvPr id="644" name="Shape 644"/>
        <p:cNvGrpSpPr/>
        <p:nvPr/>
      </p:nvGrpSpPr>
      <p:grpSpPr>
        <a:xfrm>
          <a:off x="0" y="0"/>
          <a:ext cx="0" cy="0"/>
          <a:chOff x="0" y="0"/>
          <a:chExt cx="0" cy="0"/>
        </a:xfrm>
      </p:grpSpPr>
      <p:sp>
        <p:nvSpPr>
          <p:cNvPr id="645" name="Google Shape;645;p29"/>
          <p:cNvSpPr txBox="1"/>
          <p:nvPr>
            <p:ph idx="1" type="body"/>
          </p:nvPr>
        </p:nvSpPr>
        <p:spPr>
          <a:xfrm>
            <a:off x="509725" y="1130288"/>
            <a:ext cx="4174800" cy="33540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304800" lvl="1" marL="914400">
              <a:spcBef>
                <a:spcPts val="0"/>
              </a:spcBef>
              <a:spcAft>
                <a:spcPts val="0"/>
              </a:spcAft>
              <a:buSzPts val="1200"/>
              <a:buFont typeface="Manrope"/>
              <a:buChar char="○"/>
              <a:defRPr/>
            </a:lvl2pPr>
            <a:lvl3pPr indent="-304800" lvl="2" marL="1371600">
              <a:spcBef>
                <a:spcPts val="0"/>
              </a:spcBef>
              <a:spcAft>
                <a:spcPts val="0"/>
              </a:spcAft>
              <a:buSzPts val="1200"/>
              <a:buFont typeface="Manrope"/>
              <a:buChar char="■"/>
              <a:defRPr/>
            </a:lvl3pPr>
            <a:lvl4pPr indent="-304800" lvl="3" marL="1828800">
              <a:spcBef>
                <a:spcPts val="0"/>
              </a:spcBef>
              <a:spcAft>
                <a:spcPts val="0"/>
              </a:spcAft>
              <a:buSzPts val="1200"/>
              <a:buFont typeface="Manrope"/>
              <a:buChar char="●"/>
              <a:defRPr/>
            </a:lvl4pPr>
            <a:lvl5pPr indent="-304800" lvl="4" marL="2286000">
              <a:spcBef>
                <a:spcPts val="0"/>
              </a:spcBef>
              <a:spcAft>
                <a:spcPts val="0"/>
              </a:spcAft>
              <a:buSzPts val="1200"/>
              <a:buFont typeface="Manrope"/>
              <a:buChar char="○"/>
              <a:defRPr/>
            </a:lvl5pPr>
            <a:lvl6pPr indent="-304800" lvl="5" marL="2743200">
              <a:spcBef>
                <a:spcPts val="0"/>
              </a:spcBef>
              <a:spcAft>
                <a:spcPts val="0"/>
              </a:spcAft>
              <a:buSzPts val="1200"/>
              <a:buFont typeface="Manrope"/>
              <a:buChar char="■"/>
              <a:defRPr/>
            </a:lvl6pPr>
            <a:lvl7pPr indent="-304800" lvl="6" marL="3200400">
              <a:spcBef>
                <a:spcPts val="0"/>
              </a:spcBef>
              <a:spcAft>
                <a:spcPts val="0"/>
              </a:spcAft>
              <a:buSzPts val="1200"/>
              <a:buFont typeface="Manrope"/>
              <a:buChar char="●"/>
              <a:defRPr/>
            </a:lvl7pPr>
            <a:lvl8pPr indent="-304800" lvl="7" marL="3657600">
              <a:spcBef>
                <a:spcPts val="0"/>
              </a:spcBef>
              <a:spcAft>
                <a:spcPts val="0"/>
              </a:spcAft>
              <a:buSzPts val="1200"/>
              <a:buFont typeface="Manrope"/>
              <a:buChar char="○"/>
              <a:defRPr/>
            </a:lvl8pPr>
            <a:lvl9pPr indent="-304800" lvl="8" marL="4114800">
              <a:spcBef>
                <a:spcPts val="0"/>
              </a:spcBef>
              <a:spcAft>
                <a:spcPts val="0"/>
              </a:spcAft>
              <a:buSzPts val="1200"/>
              <a:buFont typeface="Manrope"/>
              <a:buChar char="■"/>
              <a:defRPr/>
            </a:lvl9pPr>
          </a:lstStyle>
          <a:p/>
        </p:txBody>
      </p:sp>
      <p:cxnSp>
        <p:nvCxnSpPr>
          <p:cNvPr id="646" name="Google Shape;646;p29"/>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47" name="Google Shape;647;p29"/>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48" name="Google Shape;648;p29"/>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49" name="Google Shape;649;p29"/>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0" name="Google Shape;650;p29"/>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1" name="Google Shape;651;p29"/>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2" name="Google Shape;652;p29"/>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3" name="Google Shape;653;p29"/>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4" name="Google Shape;654;p29"/>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5" name="Google Shape;655;p29"/>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56" name="Google Shape;656;p29"/>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sp>
        <p:nvSpPr>
          <p:cNvPr id="657" name="Google Shape;657;p29"/>
          <p:cNvSpPr txBox="1"/>
          <p:nvPr>
            <p:ph type="title"/>
          </p:nvPr>
        </p:nvSpPr>
        <p:spPr>
          <a:xfrm>
            <a:off x="509725" y="525800"/>
            <a:ext cx="4785900" cy="60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58" name="Google Shape;658;p29"/>
          <p:cNvSpPr txBox="1"/>
          <p:nvPr>
            <p:ph idx="2" type="subTitle"/>
          </p:nvPr>
        </p:nvSpPr>
        <p:spPr>
          <a:xfrm rot="-182546">
            <a:off x="5376031" y="2587214"/>
            <a:ext cx="3108782" cy="501711"/>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29"/>
          <p:cNvSpPr txBox="1"/>
          <p:nvPr>
            <p:ph idx="3" type="subTitle"/>
          </p:nvPr>
        </p:nvSpPr>
        <p:spPr>
          <a:xfrm rot="-182643">
            <a:off x="5853959" y="3074975"/>
            <a:ext cx="2977201" cy="1813059"/>
          </a:xfrm>
          <a:prstGeom prst="rect">
            <a:avLst/>
          </a:prstGeom>
        </p:spPr>
        <p:txBody>
          <a:bodyPr anchorCtr="0" anchor="t" bIns="91425" lIns="182875" spcFirstLastPara="1" rIns="91425" wrap="square" tIns="182875">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Notes">
  <p:cSld name="CUSTOM_1_1_2_1">
    <p:spTree>
      <p:nvGrpSpPr>
        <p:cNvPr id="660" name="Shape 660"/>
        <p:cNvGrpSpPr/>
        <p:nvPr/>
      </p:nvGrpSpPr>
      <p:grpSpPr>
        <a:xfrm>
          <a:off x="0" y="0"/>
          <a:ext cx="0" cy="0"/>
          <a:chOff x="0" y="0"/>
          <a:chExt cx="0" cy="0"/>
        </a:xfrm>
      </p:grpSpPr>
      <p:sp>
        <p:nvSpPr>
          <p:cNvPr id="661" name="Google Shape;661;p30"/>
          <p:cNvSpPr txBox="1"/>
          <p:nvPr>
            <p:ph idx="1" type="subTitle"/>
          </p:nvPr>
        </p:nvSpPr>
        <p:spPr>
          <a:xfrm>
            <a:off x="267785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2" name="Google Shape;662;p30"/>
          <p:cNvSpPr txBox="1"/>
          <p:nvPr>
            <p:ph type="title"/>
          </p:nvPr>
        </p:nvSpPr>
        <p:spPr>
          <a:xfrm>
            <a:off x="52780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63" name="Google Shape;663;p30"/>
          <p:cNvSpPr txBox="1"/>
          <p:nvPr>
            <p:ph idx="2" type="title"/>
          </p:nvPr>
        </p:nvSpPr>
        <p:spPr>
          <a:xfrm>
            <a:off x="75183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64" name="Google Shape;664;p30"/>
          <p:cNvSpPr txBox="1"/>
          <p:nvPr>
            <p:ph idx="3" type="title"/>
          </p:nvPr>
        </p:nvSpPr>
        <p:spPr>
          <a:xfrm>
            <a:off x="304517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65" name="Google Shape;665;p30"/>
          <p:cNvSpPr txBox="1"/>
          <p:nvPr>
            <p:ph idx="4" type="title"/>
          </p:nvPr>
        </p:nvSpPr>
        <p:spPr>
          <a:xfrm>
            <a:off x="52706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66" name="Google Shape;666;p30"/>
          <p:cNvSpPr txBox="1"/>
          <p:nvPr>
            <p:ph idx="5" type="title"/>
          </p:nvPr>
        </p:nvSpPr>
        <p:spPr>
          <a:xfrm>
            <a:off x="75109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67" name="Google Shape;667;p30"/>
          <p:cNvSpPr txBox="1"/>
          <p:nvPr>
            <p:ph idx="6" type="title"/>
          </p:nvPr>
        </p:nvSpPr>
        <p:spPr>
          <a:xfrm>
            <a:off x="521275" y="525800"/>
            <a:ext cx="18975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8" name="Google Shape;668;p30"/>
          <p:cNvSpPr/>
          <p:nvPr/>
        </p:nvSpPr>
        <p:spPr>
          <a:xfrm>
            <a:off x="673550" y="3164224"/>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69" name="Google Shape;669;p30"/>
          <p:cNvSpPr/>
          <p:nvPr/>
        </p:nvSpPr>
        <p:spPr>
          <a:xfrm>
            <a:off x="673550" y="3413020"/>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70" name="Google Shape;670;p30"/>
          <p:cNvSpPr/>
          <p:nvPr/>
        </p:nvSpPr>
        <p:spPr>
          <a:xfrm>
            <a:off x="673550" y="366181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71" name="Google Shape;671;p30"/>
          <p:cNvSpPr/>
          <p:nvPr/>
        </p:nvSpPr>
        <p:spPr>
          <a:xfrm>
            <a:off x="673550" y="391062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72" name="Google Shape;672;p30"/>
          <p:cNvSpPr/>
          <p:nvPr/>
        </p:nvSpPr>
        <p:spPr>
          <a:xfrm>
            <a:off x="673550" y="4159422"/>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73" name="Google Shape;673;p30"/>
          <p:cNvSpPr/>
          <p:nvPr/>
        </p:nvSpPr>
        <p:spPr>
          <a:xfrm>
            <a:off x="673550" y="4408217"/>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grpSp>
        <p:nvGrpSpPr>
          <p:cNvPr id="674" name="Google Shape;674;p30"/>
          <p:cNvGrpSpPr/>
          <p:nvPr/>
        </p:nvGrpSpPr>
        <p:grpSpPr>
          <a:xfrm>
            <a:off x="666102" y="3359600"/>
            <a:ext cx="1540800" cy="1232286"/>
            <a:chOff x="666102" y="3359600"/>
            <a:chExt cx="1540800" cy="1232286"/>
          </a:xfrm>
        </p:grpSpPr>
        <p:cxnSp>
          <p:nvCxnSpPr>
            <p:cNvPr id="675" name="Google Shape;675;p30"/>
            <p:cNvCxnSpPr/>
            <p:nvPr/>
          </p:nvCxnSpPr>
          <p:spPr>
            <a:xfrm>
              <a:off x="666102" y="3359600"/>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76" name="Google Shape;676;p30"/>
            <p:cNvCxnSpPr/>
            <p:nvPr/>
          </p:nvCxnSpPr>
          <p:spPr>
            <a:xfrm>
              <a:off x="666102" y="360308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77" name="Google Shape;677;p30"/>
            <p:cNvCxnSpPr/>
            <p:nvPr/>
          </p:nvCxnSpPr>
          <p:spPr>
            <a:xfrm>
              <a:off x="666102" y="384656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78" name="Google Shape;678;p30"/>
            <p:cNvCxnSpPr/>
            <p:nvPr/>
          </p:nvCxnSpPr>
          <p:spPr>
            <a:xfrm>
              <a:off x="666102" y="4090042"/>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79" name="Google Shape;679;p30"/>
            <p:cNvCxnSpPr/>
            <p:nvPr/>
          </p:nvCxnSpPr>
          <p:spPr>
            <a:xfrm>
              <a:off x="666102" y="4340963"/>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80" name="Google Shape;680;p30"/>
            <p:cNvCxnSpPr/>
            <p:nvPr/>
          </p:nvCxnSpPr>
          <p:spPr>
            <a:xfrm>
              <a:off x="666102" y="4591886"/>
              <a:ext cx="1540800" cy="0"/>
            </a:xfrm>
            <a:prstGeom prst="straightConnector1">
              <a:avLst/>
            </a:prstGeom>
            <a:noFill/>
            <a:ln cap="flat" cmpd="sng" w="9525">
              <a:solidFill>
                <a:schemeClr val="accent5"/>
              </a:solidFill>
              <a:prstDash val="solid"/>
              <a:round/>
              <a:headEnd len="sm" w="sm" type="none"/>
              <a:tailEnd len="sm" w="sm" type="none"/>
            </a:ln>
          </p:spPr>
        </p:cxnSp>
      </p:grpSp>
      <p:cxnSp>
        <p:nvCxnSpPr>
          <p:cNvPr id="681" name="Google Shape;681;p30"/>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682" name="Google Shape;682;p30"/>
          <p:cNvGrpSpPr/>
          <p:nvPr/>
        </p:nvGrpSpPr>
        <p:grpSpPr>
          <a:xfrm>
            <a:off x="114406" y="175123"/>
            <a:ext cx="134104" cy="4750255"/>
            <a:chOff x="114406" y="175123"/>
            <a:chExt cx="134104" cy="4750255"/>
          </a:xfrm>
        </p:grpSpPr>
        <p:grpSp>
          <p:nvGrpSpPr>
            <p:cNvPr id="683" name="Google Shape;683;p30"/>
            <p:cNvGrpSpPr/>
            <p:nvPr/>
          </p:nvGrpSpPr>
          <p:grpSpPr>
            <a:xfrm>
              <a:off x="114406" y="175123"/>
              <a:ext cx="134104" cy="4334807"/>
              <a:chOff x="5432271" y="383100"/>
              <a:chExt cx="137854" cy="4456010"/>
            </a:xfrm>
          </p:grpSpPr>
          <p:grpSp>
            <p:nvGrpSpPr>
              <p:cNvPr id="684" name="Google Shape;684;p30"/>
              <p:cNvGrpSpPr/>
              <p:nvPr/>
            </p:nvGrpSpPr>
            <p:grpSpPr>
              <a:xfrm>
                <a:off x="5432271" y="383100"/>
                <a:ext cx="137854" cy="981668"/>
                <a:chOff x="5432271" y="383100"/>
                <a:chExt cx="137854" cy="981668"/>
              </a:xfrm>
            </p:grpSpPr>
            <p:sp>
              <p:nvSpPr>
                <p:cNvPr id="685" name="Google Shape;685;p30"/>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86" name="Google Shape;686;p30"/>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87" name="Google Shape;687;p30"/>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88" name="Google Shape;688;p30"/>
              <p:cNvGrpSpPr/>
              <p:nvPr/>
            </p:nvGrpSpPr>
            <p:grpSpPr>
              <a:xfrm>
                <a:off x="5432271" y="1678500"/>
                <a:ext cx="137854" cy="981668"/>
                <a:chOff x="5432271" y="383100"/>
                <a:chExt cx="137854" cy="981668"/>
              </a:xfrm>
            </p:grpSpPr>
            <p:sp>
              <p:nvSpPr>
                <p:cNvPr id="689" name="Google Shape;689;p30"/>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0" name="Google Shape;690;p30"/>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1" name="Google Shape;691;p30"/>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92" name="Google Shape;692;p30"/>
              <p:cNvGrpSpPr/>
              <p:nvPr/>
            </p:nvGrpSpPr>
            <p:grpSpPr>
              <a:xfrm>
                <a:off x="5432271" y="2973900"/>
                <a:ext cx="137854" cy="981668"/>
                <a:chOff x="5432271" y="383100"/>
                <a:chExt cx="137854" cy="981668"/>
              </a:xfrm>
            </p:grpSpPr>
            <p:sp>
              <p:nvSpPr>
                <p:cNvPr id="693" name="Google Shape;693;p30"/>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4" name="Google Shape;694;p30"/>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5" name="Google Shape;695;p30"/>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96" name="Google Shape;696;p30"/>
              <p:cNvGrpSpPr/>
              <p:nvPr/>
            </p:nvGrpSpPr>
            <p:grpSpPr>
              <a:xfrm>
                <a:off x="5432271" y="4269300"/>
                <a:ext cx="137854" cy="569810"/>
                <a:chOff x="5432271" y="383100"/>
                <a:chExt cx="137854" cy="569810"/>
              </a:xfrm>
            </p:grpSpPr>
            <p:sp>
              <p:nvSpPr>
                <p:cNvPr id="697" name="Google Shape;697;p30"/>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8" name="Google Shape;698;p30"/>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699" name="Google Shape;699;p30"/>
            <p:cNvSpPr/>
            <p:nvPr/>
          </p:nvSpPr>
          <p:spPr>
            <a:xfrm>
              <a:off x="115150" y="4798178"/>
              <a:ext cx="132600" cy="12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700" name="Google Shape;700;p30"/>
          <p:cNvSpPr txBox="1"/>
          <p:nvPr>
            <p:ph idx="7" type="title"/>
          </p:nvPr>
        </p:nvSpPr>
        <p:spPr>
          <a:xfrm rot="-269417">
            <a:off x="593100" y="2197119"/>
            <a:ext cx="1597905" cy="680076"/>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01" name="Google Shape;701;p30"/>
          <p:cNvSpPr txBox="1"/>
          <p:nvPr>
            <p:ph idx="8" type="title"/>
          </p:nvPr>
        </p:nvSpPr>
        <p:spPr>
          <a:xfrm>
            <a:off x="3052600" y="277788"/>
            <a:ext cx="1032000" cy="292200"/>
          </a:xfrm>
          <a:prstGeom prst="rect">
            <a:avLst/>
          </a:prstGeom>
          <a:solidFill>
            <a:schemeClr val="dk2"/>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02" name="Google Shape;702;p30"/>
          <p:cNvSpPr txBox="1"/>
          <p:nvPr>
            <p:ph idx="9" type="subTitle"/>
          </p:nvPr>
        </p:nvSpPr>
        <p:spPr>
          <a:xfrm>
            <a:off x="48660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3" name="Google Shape;703;p30"/>
          <p:cNvSpPr txBox="1"/>
          <p:nvPr>
            <p:ph idx="13" type="subTitle"/>
          </p:nvPr>
        </p:nvSpPr>
        <p:spPr>
          <a:xfrm>
            <a:off x="70856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4" name="Google Shape;704;p30"/>
          <p:cNvSpPr txBox="1"/>
          <p:nvPr>
            <p:ph idx="14" type="subTitle"/>
          </p:nvPr>
        </p:nvSpPr>
        <p:spPr>
          <a:xfrm>
            <a:off x="267785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30"/>
          <p:cNvSpPr txBox="1"/>
          <p:nvPr>
            <p:ph idx="15" type="subTitle"/>
          </p:nvPr>
        </p:nvSpPr>
        <p:spPr>
          <a:xfrm>
            <a:off x="48660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30"/>
          <p:cNvSpPr txBox="1"/>
          <p:nvPr>
            <p:ph idx="16" type="subTitle"/>
          </p:nvPr>
        </p:nvSpPr>
        <p:spPr>
          <a:xfrm>
            <a:off x="70856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2">
    <p:bg>
      <p:bgPr>
        <a:solidFill>
          <a:schemeClr val="lt2"/>
        </a:solidFill>
      </p:bgPr>
    </p:bg>
    <p:spTree>
      <p:nvGrpSpPr>
        <p:cNvPr id="707" name="Shape 707"/>
        <p:cNvGrpSpPr/>
        <p:nvPr/>
      </p:nvGrpSpPr>
      <p:grpSpPr>
        <a:xfrm>
          <a:off x="0" y="0"/>
          <a:ext cx="0" cy="0"/>
          <a:chOff x="0" y="0"/>
          <a:chExt cx="0" cy="0"/>
        </a:xfrm>
      </p:grpSpPr>
      <p:sp>
        <p:nvSpPr>
          <p:cNvPr id="708" name="Google Shape;708;p31"/>
          <p:cNvSpPr/>
          <p:nvPr/>
        </p:nvSpPr>
        <p:spPr>
          <a:xfrm>
            <a:off x="2341800" y="0"/>
            <a:ext cx="6802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09" name="Google Shape;709;p31"/>
          <p:cNvSpPr txBox="1"/>
          <p:nvPr>
            <p:ph idx="1" type="body"/>
          </p:nvPr>
        </p:nvSpPr>
        <p:spPr>
          <a:xfrm>
            <a:off x="2802500"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grpSp>
        <p:nvGrpSpPr>
          <p:cNvPr id="710" name="Google Shape;710;p31"/>
          <p:cNvGrpSpPr/>
          <p:nvPr/>
        </p:nvGrpSpPr>
        <p:grpSpPr>
          <a:xfrm rot="5400000">
            <a:off x="6680877" y="-2076119"/>
            <a:ext cx="184470" cy="4334807"/>
            <a:chOff x="5380497" y="383100"/>
            <a:chExt cx="189628" cy="4456010"/>
          </a:xfrm>
        </p:grpSpPr>
        <p:grpSp>
          <p:nvGrpSpPr>
            <p:cNvPr id="711" name="Google Shape;711;p31"/>
            <p:cNvGrpSpPr/>
            <p:nvPr/>
          </p:nvGrpSpPr>
          <p:grpSpPr>
            <a:xfrm>
              <a:off x="5380497" y="383100"/>
              <a:ext cx="189628" cy="981668"/>
              <a:chOff x="5380497" y="383100"/>
              <a:chExt cx="189628" cy="981668"/>
            </a:xfrm>
          </p:grpSpPr>
          <p:grpSp>
            <p:nvGrpSpPr>
              <p:cNvPr id="712" name="Google Shape;712;p31"/>
              <p:cNvGrpSpPr/>
              <p:nvPr/>
            </p:nvGrpSpPr>
            <p:grpSpPr>
              <a:xfrm>
                <a:off x="5380497" y="383100"/>
                <a:ext cx="187974" cy="130800"/>
                <a:chOff x="4804925" y="764100"/>
                <a:chExt cx="187974" cy="130800"/>
              </a:xfrm>
            </p:grpSpPr>
            <p:sp>
              <p:nvSpPr>
                <p:cNvPr id="713" name="Google Shape;713;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14" name="Google Shape;714;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15" name="Google Shape;715;p31"/>
              <p:cNvGrpSpPr/>
              <p:nvPr/>
            </p:nvGrpSpPr>
            <p:grpSpPr>
              <a:xfrm>
                <a:off x="5382151" y="822110"/>
                <a:ext cx="187974" cy="130800"/>
                <a:chOff x="4804925" y="764100"/>
                <a:chExt cx="187974" cy="130800"/>
              </a:xfrm>
            </p:grpSpPr>
            <p:sp>
              <p:nvSpPr>
                <p:cNvPr id="716" name="Google Shape;716;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17" name="Google Shape;717;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18" name="Google Shape;718;p31"/>
              <p:cNvGrpSpPr/>
              <p:nvPr/>
            </p:nvGrpSpPr>
            <p:grpSpPr>
              <a:xfrm>
                <a:off x="5382151" y="1233968"/>
                <a:ext cx="187974" cy="130800"/>
                <a:chOff x="4804925" y="764100"/>
                <a:chExt cx="187974" cy="130800"/>
              </a:xfrm>
            </p:grpSpPr>
            <p:sp>
              <p:nvSpPr>
                <p:cNvPr id="719" name="Google Shape;719;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20" name="Google Shape;720;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21" name="Google Shape;721;p31"/>
            <p:cNvGrpSpPr/>
            <p:nvPr/>
          </p:nvGrpSpPr>
          <p:grpSpPr>
            <a:xfrm>
              <a:off x="5380497" y="1678500"/>
              <a:ext cx="189628" cy="981668"/>
              <a:chOff x="5380497" y="383100"/>
              <a:chExt cx="189628" cy="981668"/>
            </a:xfrm>
          </p:grpSpPr>
          <p:grpSp>
            <p:nvGrpSpPr>
              <p:cNvPr id="722" name="Google Shape;722;p31"/>
              <p:cNvGrpSpPr/>
              <p:nvPr/>
            </p:nvGrpSpPr>
            <p:grpSpPr>
              <a:xfrm>
                <a:off x="5380497" y="383100"/>
                <a:ext cx="187974" cy="130800"/>
                <a:chOff x="4804925" y="764100"/>
                <a:chExt cx="187974" cy="130800"/>
              </a:xfrm>
            </p:grpSpPr>
            <p:sp>
              <p:nvSpPr>
                <p:cNvPr id="723" name="Google Shape;723;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24" name="Google Shape;724;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25" name="Google Shape;725;p31"/>
              <p:cNvGrpSpPr/>
              <p:nvPr/>
            </p:nvGrpSpPr>
            <p:grpSpPr>
              <a:xfrm>
                <a:off x="5382151" y="822110"/>
                <a:ext cx="187974" cy="130800"/>
                <a:chOff x="4804925" y="764100"/>
                <a:chExt cx="187974" cy="130800"/>
              </a:xfrm>
            </p:grpSpPr>
            <p:sp>
              <p:nvSpPr>
                <p:cNvPr id="726" name="Google Shape;726;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27" name="Google Shape;727;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28" name="Google Shape;728;p31"/>
              <p:cNvGrpSpPr/>
              <p:nvPr/>
            </p:nvGrpSpPr>
            <p:grpSpPr>
              <a:xfrm>
                <a:off x="5382151" y="1233968"/>
                <a:ext cx="187974" cy="130800"/>
                <a:chOff x="4804925" y="764100"/>
                <a:chExt cx="187974" cy="130800"/>
              </a:xfrm>
            </p:grpSpPr>
            <p:sp>
              <p:nvSpPr>
                <p:cNvPr id="729" name="Google Shape;729;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0" name="Google Shape;730;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31" name="Google Shape;731;p31"/>
            <p:cNvGrpSpPr/>
            <p:nvPr/>
          </p:nvGrpSpPr>
          <p:grpSpPr>
            <a:xfrm>
              <a:off x="5380497" y="2973900"/>
              <a:ext cx="189628" cy="981668"/>
              <a:chOff x="5380497" y="383100"/>
              <a:chExt cx="189628" cy="981668"/>
            </a:xfrm>
          </p:grpSpPr>
          <p:grpSp>
            <p:nvGrpSpPr>
              <p:cNvPr id="732" name="Google Shape;732;p31"/>
              <p:cNvGrpSpPr/>
              <p:nvPr/>
            </p:nvGrpSpPr>
            <p:grpSpPr>
              <a:xfrm>
                <a:off x="5380497" y="383100"/>
                <a:ext cx="187974" cy="130800"/>
                <a:chOff x="4804925" y="764100"/>
                <a:chExt cx="187974" cy="130800"/>
              </a:xfrm>
            </p:grpSpPr>
            <p:sp>
              <p:nvSpPr>
                <p:cNvPr id="733" name="Google Shape;733;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4" name="Google Shape;734;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35" name="Google Shape;735;p31"/>
              <p:cNvGrpSpPr/>
              <p:nvPr/>
            </p:nvGrpSpPr>
            <p:grpSpPr>
              <a:xfrm>
                <a:off x="5382151" y="822110"/>
                <a:ext cx="187974" cy="130800"/>
                <a:chOff x="4804925" y="764100"/>
                <a:chExt cx="187974" cy="130800"/>
              </a:xfrm>
            </p:grpSpPr>
            <p:sp>
              <p:nvSpPr>
                <p:cNvPr id="736" name="Google Shape;736;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7" name="Google Shape;737;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38" name="Google Shape;738;p31"/>
              <p:cNvGrpSpPr/>
              <p:nvPr/>
            </p:nvGrpSpPr>
            <p:grpSpPr>
              <a:xfrm>
                <a:off x="5382151" y="1233968"/>
                <a:ext cx="187974" cy="130800"/>
                <a:chOff x="4804925" y="764100"/>
                <a:chExt cx="187974" cy="130800"/>
              </a:xfrm>
            </p:grpSpPr>
            <p:sp>
              <p:nvSpPr>
                <p:cNvPr id="739" name="Google Shape;739;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40" name="Google Shape;740;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41" name="Google Shape;741;p31"/>
            <p:cNvGrpSpPr/>
            <p:nvPr/>
          </p:nvGrpSpPr>
          <p:grpSpPr>
            <a:xfrm>
              <a:off x="5380497" y="4269300"/>
              <a:ext cx="189628" cy="569810"/>
              <a:chOff x="5380497" y="383100"/>
              <a:chExt cx="189628" cy="569810"/>
            </a:xfrm>
          </p:grpSpPr>
          <p:grpSp>
            <p:nvGrpSpPr>
              <p:cNvPr id="742" name="Google Shape;742;p31"/>
              <p:cNvGrpSpPr/>
              <p:nvPr/>
            </p:nvGrpSpPr>
            <p:grpSpPr>
              <a:xfrm>
                <a:off x="5380497" y="383100"/>
                <a:ext cx="187974" cy="130800"/>
                <a:chOff x="4804925" y="764100"/>
                <a:chExt cx="187974" cy="130800"/>
              </a:xfrm>
            </p:grpSpPr>
            <p:sp>
              <p:nvSpPr>
                <p:cNvPr id="743" name="Google Shape;743;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44" name="Google Shape;744;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45" name="Google Shape;745;p31"/>
              <p:cNvGrpSpPr/>
              <p:nvPr/>
            </p:nvGrpSpPr>
            <p:grpSpPr>
              <a:xfrm>
                <a:off x="5382151" y="822110"/>
                <a:ext cx="187974" cy="130800"/>
                <a:chOff x="4804925" y="764100"/>
                <a:chExt cx="187974" cy="130800"/>
              </a:xfrm>
            </p:grpSpPr>
            <p:sp>
              <p:nvSpPr>
                <p:cNvPr id="746" name="Google Shape;746;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47" name="Google Shape;747;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748" name="Google Shape;748;p31"/>
          <p:cNvGrpSpPr/>
          <p:nvPr/>
        </p:nvGrpSpPr>
        <p:grpSpPr>
          <a:xfrm rot="5400000">
            <a:off x="3292843" y="-815956"/>
            <a:ext cx="184470" cy="1814476"/>
            <a:chOff x="5380497" y="383100"/>
            <a:chExt cx="189628" cy="1865210"/>
          </a:xfrm>
        </p:grpSpPr>
        <p:grpSp>
          <p:nvGrpSpPr>
            <p:cNvPr id="749" name="Google Shape;749;p31"/>
            <p:cNvGrpSpPr/>
            <p:nvPr/>
          </p:nvGrpSpPr>
          <p:grpSpPr>
            <a:xfrm>
              <a:off x="5380497" y="383100"/>
              <a:ext cx="189628" cy="981668"/>
              <a:chOff x="5380497" y="383100"/>
              <a:chExt cx="189628" cy="981668"/>
            </a:xfrm>
          </p:grpSpPr>
          <p:grpSp>
            <p:nvGrpSpPr>
              <p:cNvPr id="750" name="Google Shape;750;p31"/>
              <p:cNvGrpSpPr/>
              <p:nvPr/>
            </p:nvGrpSpPr>
            <p:grpSpPr>
              <a:xfrm>
                <a:off x="5380497" y="383100"/>
                <a:ext cx="187974" cy="130800"/>
                <a:chOff x="4804925" y="764100"/>
                <a:chExt cx="187974" cy="130800"/>
              </a:xfrm>
            </p:grpSpPr>
            <p:sp>
              <p:nvSpPr>
                <p:cNvPr id="751" name="Google Shape;751;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52" name="Google Shape;752;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53" name="Google Shape;753;p31"/>
              <p:cNvGrpSpPr/>
              <p:nvPr/>
            </p:nvGrpSpPr>
            <p:grpSpPr>
              <a:xfrm>
                <a:off x="5382151" y="822110"/>
                <a:ext cx="187974" cy="130800"/>
                <a:chOff x="4804925" y="764100"/>
                <a:chExt cx="187974" cy="130800"/>
              </a:xfrm>
            </p:grpSpPr>
            <p:sp>
              <p:nvSpPr>
                <p:cNvPr id="754" name="Google Shape;754;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55" name="Google Shape;755;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56" name="Google Shape;756;p31"/>
              <p:cNvGrpSpPr/>
              <p:nvPr/>
            </p:nvGrpSpPr>
            <p:grpSpPr>
              <a:xfrm>
                <a:off x="5382151" y="1233968"/>
                <a:ext cx="187974" cy="130800"/>
                <a:chOff x="4804925" y="764100"/>
                <a:chExt cx="187974" cy="130800"/>
              </a:xfrm>
            </p:grpSpPr>
            <p:sp>
              <p:nvSpPr>
                <p:cNvPr id="757" name="Google Shape;757;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58" name="Google Shape;758;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59" name="Google Shape;759;p31"/>
            <p:cNvGrpSpPr/>
            <p:nvPr/>
          </p:nvGrpSpPr>
          <p:grpSpPr>
            <a:xfrm>
              <a:off x="5380497" y="1678500"/>
              <a:ext cx="189628" cy="569810"/>
              <a:chOff x="5380497" y="383100"/>
              <a:chExt cx="189628" cy="569810"/>
            </a:xfrm>
          </p:grpSpPr>
          <p:grpSp>
            <p:nvGrpSpPr>
              <p:cNvPr id="760" name="Google Shape;760;p31"/>
              <p:cNvGrpSpPr/>
              <p:nvPr/>
            </p:nvGrpSpPr>
            <p:grpSpPr>
              <a:xfrm>
                <a:off x="5380497" y="383100"/>
                <a:ext cx="187974" cy="130800"/>
                <a:chOff x="4804925" y="764100"/>
                <a:chExt cx="187974" cy="130800"/>
              </a:xfrm>
            </p:grpSpPr>
            <p:sp>
              <p:nvSpPr>
                <p:cNvPr id="761" name="Google Shape;761;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2" name="Google Shape;762;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63" name="Google Shape;763;p31"/>
              <p:cNvGrpSpPr/>
              <p:nvPr/>
            </p:nvGrpSpPr>
            <p:grpSpPr>
              <a:xfrm>
                <a:off x="5382151" y="822110"/>
                <a:ext cx="187974" cy="130800"/>
                <a:chOff x="4804925" y="764100"/>
                <a:chExt cx="187974" cy="130800"/>
              </a:xfrm>
            </p:grpSpPr>
            <p:sp>
              <p:nvSpPr>
                <p:cNvPr id="764" name="Google Shape;764;p31"/>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5" name="Google Shape;765;p31"/>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766" name="Google Shape;766;p31"/>
          <p:cNvSpPr txBox="1"/>
          <p:nvPr>
            <p:ph type="title"/>
          </p:nvPr>
        </p:nvSpPr>
        <p:spPr>
          <a:xfrm>
            <a:off x="423975" y="3065225"/>
            <a:ext cx="1758900" cy="1847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cxnSp>
        <p:nvCxnSpPr>
          <p:cNvPr id="767" name="Google Shape;767;p31"/>
          <p:cNvCxnSpPr/>
          <p:nvPr/>
        </p:nvCxnSpPr>
        <p:spPr>
          <a:xfrm>
            <a:off x="249750" y="-22275"/>
            <a:ext cx="0" cy="5177400"/>
          </a:xfrm>
          <a:prstGeom prst="straightConnector1">
            <a:avLst/>
          </a:prstGeom>
          <a:noFill/>
          <a:ln cap="flat" cmpd="sng" w="9525">
            <a:solidFill>
              <a:schemeClr val="accent5"/>
            </a:solidFill>
            <a:prstDash val="solid"/>
            <a:round/>
            <a:headEnd len="sm" w="sm" type="none"/>
            <a:tailEnd len="sm" w="sm" type="none"/>
          </a:ln>
        </p:spPr>
      </p:cxnSp>
      <p:cxnSp>
        <p:nvCxnSpPr>
          <p:cNvPr id="768" name="Google Shape;768;p31"/>
          <p:cNvCxnSpPr/>
          <p:nvPr/>
        </p:nvCxnSpPr>
        <p:spPr>
          <a:xfrm>
            <a:off x="177000" y="-14750"/>
            <a:ext cx="0" cy="5158200"/>
          </a:xfrm>
          <a:prstGeom prst="straightConnector1">
            <a:avLst/>
          </a:prstGeom>
          <a:noFill/>
          <a:ln cap="flat" cmpd="sng" w="9525">
            <a:solidFill>
              <a:schemeClr val="accent5"/>
            </a:solidFill>
            <a:prstDash val="solid"/>
            <a:round/>
            <a:headEnd len="sm" w="sm" type="none"/>
            <a:tailEnd len="sm" w="sm" type="none"/>
          </a:ln>
        </p:spPr>
      </p:cxnSp>
      <p:sp>
        <p:nvSpPr>
          <p:cNvPr id="769" name="Google Shape;769;p31"/>
          <p:cNvSpPr txBox="1"/>
          <p:nvPr>
            <p:ph idx="2" type="title"/>
          </p:nvPr>
        </p:nvSpPr>
        <p:spPr>
          <a:xfrm>
            <a:off x="2802725"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70" name="Google Shape;770;p31"/>
          <p:cNvSpPr txBox="1"/>
          <p:nvPr>
            <p:ph idx="3" type="body"/>
          </p:nvPr>
        </p:nvSpPr>
        <p:spPr>
          <a:xfrm>
            <a:off x="6214525"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71" name="Google Shape;771;p31"/>
          <p:cNvSpPr txBox="1"/>
          <p:nvPr>
            <p:ph idx="4" type="title"/>
          </p:nvPr>
        </p:nvSpPr>
        <p:spPr>
          <a:xfrm>
            <a:off x="6214750"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72" name="Google Shape;772;p31"/>
          <p:cNvSpPr txBox="1"/>
          <p:nvPr>
            <p:ph idx="5" type="body"/>
          </p:nvPr>
        </p:nvSpPr>
        <p:spPr>
          <a:xfrm>
            <a:off x="2802500"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73" name="Google Shape;773;p31"/>
          <p:cNvSpPr txBox="1"/>
          <p:nvPr>
            <p:ph idx="6" type="title"/>
          </p:nvPr>
        </p:nvSpPr>
        <p:spPr>
          <a:xfrm>
            <a:off x="2802725"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74" name="Google Shape;774;p31"/>
          <p:cNvSpPr txBox="1"/>
          <p:nvPr>
            <p:ph idx="7" type="body"/>
          </p:nvPr>
        </p:nvSpPr>
        <p:spPr>
          <a:xfrm>
            <a:off x="6214525"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75" name="Google Shape;775;p31"/>
          <p:cNvSpPr txBox="1"/>
          <p:nvPr>
            <p:ph idx="8" type="title"/>
          </p:nvPr>
        </p:nvSpPr>
        <p:spPr>
          <a:xfrm>
            <a:off x="6214750"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Agenda 1">
  <p:cSld name="BLANK_1_1_1_1_1_1_1_1_1_3">
    <p:bg>
      <p:bgPr>
        <a:solidFill>
          <a:schemeClr val="lt1"/>
        </a:solidFill>
      </p:bgPr>
    </p:bg>
    <p:spTree>
      <p:nvGrpSpPr>
        <p:cNvPr id="776" name="Shape 776"/>
        <p:cNvGrpSpPr/>
        <p:nvPr/>
      </p:nvGrpSpPr>
      <p:grpSpPr>
        <a:xfrm>
          <a:off x="0" y="0"/>
          <a:ext cx="0" cy="0"/>
          <a:chOff x="0" y="0"/>
          <a:chExt cx="0" cy="0"/>
        </a:xfrm>
      </p:grpSpPr>
      <p:sp>
        <p:nvSpPr>
          <p:cNvPr id="777" name="Google Shape;777;p32"/>
          <p:cNvSpPr/>
          <p:nvPr/>
        </p:nvSpPr>
        <p:spPr>
          <a:xfrm>
            <a:off x="995475" y="201175"/>
            <a:ext cx="7341600" cy="455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8" name="Google Shape;778;p32"/>
          <p:cNvSpPr/>
          <p:nvPr/>
        </p:nvSpPr>
        <p:spPr>
          <a:xfrm>
            <a:off x="1128250" y="276575"/>
            <a:ext cx="7108800" cy="451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9" name="Google Shape;779;p32"/>
          <p:cNvSpPr/>
          <p:nvPr/>
        </p:nvSpPr>
        <p:spPr>
          <a:xfrm>
            <a:off x="4407875" y="312925"/>
            <a:ext cx="37296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80" name="Google Shape;780;p32"/>
          <p:cNvSpPr/>
          <p:nvPr/>
        </p:nvSpPr>
        <p:spPr>
          <a:xfrm>
            <a:off x="1217200" y="312875"/>
            <a:ext cx="31650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781" name="Google Shape;781;p32"/>
          <p:cNvGrpSpPr/>
          <p:nvPr/>
        </p:nvGrpSpPr>
        <p:grpSpPr>
          <a:xfrm>
            <a:off x="1211779" y="312875"/>
            <a:ext cx="3165000" cy="4517700"/>
            <a:chOff x="1211779" y="312875"/>
            <a:chExt cx="3165000" cy="4517700"/>
          </a:xfrm>
        </p:grpSpPr>
        <p:cxnSp>
          <p:nvCxnSpPr>
            <p:cNvPr id="782" name="Google Shape;782;p32"/>
            <p:cNvCxnSpPr/>
            <p:nvPr/>
          </p:nvCxnSpPr>
          <p:spPr>
            <a:xfrm>
              <a:off x="3624778" y="3128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83" name="Google Shape;783;p32"/>
            <p:cNvCxnSpPr/>
            <p:nvPr/>
          </p:nvCxnSpPr>
          <p:spPr>
            <a:xfrm>
              <a:off x="4031178" y="312875"/>
              <a:ext cx="0" cy="4517700"/>
            </a:xfrm>
            <a:prstGeom prst="straightConnector1">
              <a:avLst/>
            </a:prstGeom>
            <a:noFill/>
            <a:ln cap="flat" cmpd="sng" w="9525">
              <a:solidFill>
                <a:schemeClr val="accent5"/>
              </a:solidFill>
              <a:prstDash val="solid"/>
              <a:round/>
              <a:headEnd len="sm" w="sm" type="none"/>
              <a:tailEnd len="sm" w="sm" type="none"/>
            </a:ln>
          </p:spPr>
        </p:cxnSp>
        <p:grpSp>
          <p:nvGrpSpPr>
            <p:cNvPr id="784" name="Google Shape;784;p32"/>
            <p:cNvGrpSpPr/>
            <p:nvPr/>
          </p:nvGrpSpPr>
          <p:grpSpPr>
            <a:xfrm>
              <a:off x="1211779" y="312875"/>
              <a:ext cx="3165000" cy="4517700"/>
              <a:chOff x="462650" y="259175"/>
              <a:chExt cx="3165000" cy="4517700"/>
            </a:xfrm>
          </p:grpSpPr>
          <p:cxnSp>
            <p:nvCxnSpPr>
              <p:cNvPr id="785" name="Google Shape;785;p32"/>
              <p:cNvCxnSpPr/>
              <p:nvPr/>
            </p:nvCxnSpPr>
            <p:spPr>
              <a:xfrm>
                <a:off x="8436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86" name="Google Shape;786;p32"/>
              <p:cNvCxnSpPr/>
              <p:nvPr/>
            </p:nvCxnSpPr>
            <p:spPr>
              <a:xfrm>
                <a:off x="12500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87" name="Google Shape;787;p32"/>
              <p:cNvCxnSpPr/>
              <p:nvPr/>
            </p:nvCxnSpPr>
            <p:spPr>
              <a:xfrm>
                <a:off x="16564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88" name="Google Shape;788;p32"/>
              <p:cNvCxnSpPr/>
              <p:nvPr/>
            </p:nvCxnSpPr>
            <p:spPr>
              <a:xfrm>
                <a:off x="20628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89" name="Google Shape;789;p32"/>
              <p:cNvCxnSpPr/>
              <p:nvPr/>
            </p:nvCxnSpPr>
            <p:spPr>
              <a:xfrm>
                <a:off x="24692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90" name="Google Shape;790;p32"/>
              <p:cNvCxnSpPr/>
              <p:nvPr/>
            </p:nvCxnSpPr>
            <p:spPr>
              <a:xfrm>
                <a:off x="462650" y="67490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1" name="Google Shape;791;p32"/>
              <p:cNvCxnSpPr/>
              <p:nvPr/>
            </p:nvCxnSpPr>
            <p:spPr>
              <a:xfrm>
                <a:off x="462650" y="107585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2" name="Google Shape;792;p32"/>
              <p:cNvCxnSpPr/>
              <p:nvPr/>
            </p:nvCxnSpPr>
            <p:spPr>
              <a:xfrm>
                <a:off x="462650" y="147681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3" name="Google Shape;793;p32"/>
              <p:cNvCxnSpPr/>
              <p:nvPr/>
            </p:nvCxnSpPr>
            <p:spPr>
              <a:xfrm>
                <a:off x="462650" y="1877775"/>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4" name="Google Shape;794;p32"/>
              <p:cNvCxnSpPr/>
              <p:nvPr/>
            </p:nvCxnSpPr>
            <p:spPr>
              <a:xfrm>
                <a:off x="462650" y="2278733"/>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5" name="Google Shape;795;p32"/>
              <p:cNvCxnSpPr/>
              <p:nvPr/>
            </p:nvCxnSpPr>
            <p:spPr>
              <a:xfrm>
                <a:off x="462650" y="2679692"/>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6" name="Google Shape;796;p32"/>
              <p:cNvCxnSpPr/>
              <p:nvPr/>
            </p:nvCxnSpPr>
            <p:spPr>
              <a:xfrm>
                <a:off x="462650" y="308065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7" name="Google Shape;797;p32"/>
              <p:cNvCxnSpPr/>
              <p:nvPr/>
            </p:nvCxnSpPr>
            <p:spPr>
              <a:xfrm>
                <a:off x="462650" y="348160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8" name="Google Shape;798;p32"/>
              <p:cNvCxnSpPr/>
              <p:nvPr/>
            </p:nvCxnSpPr>
            <p:spPr>
              <a:xfrm>
                <a:off x="462650" y="388256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99" name="Google Shape;799;p32"/>
              <p:cNvCxnSpPr/>
              <p:nvPr/>
            </p:nvCxnSpPr>
            <p:spPr>
              <a:xfrm>
                <a:off x="462650" y="4283525"/>
                <a:ext cx="3165000" cy="0"/>
              </a:xfrm>
              <a:prstGeom prst="straightConnector1">
                <a:avLst/>
              </a:prstGeom>
              <a:noFill/>
              <a:ln cap="flat" cmpd="sng" w="9525">
                <a:solidFill>
                  <a:schemeClr val="accent5"/>
                </a:solidFill>
                <a:prstDash val="solid"/>
                <a:round/>
                <a:headEnd len="sm" w="sm" type="none"/>
                <a:tailEnd len="sm" w="sm" type="none"/>
              </a:ln>
            </p:spPr>
          </p:cxnSp>
        </p:grpSp>
      </p:grpSp>
      <p:grpSp>
        <p:nvGrpSpPr>
          <p:cNvPr id="800" name="Google Shape;800;p32"/>
          <p:cNvGrpSpPr/>
          <p:nvPr/>
        </p:nvGrpSpPr>
        <p:grpSpPr>
          <a:xfrm>
            <a:off x="4222205" y="390105"/>
            <a:ext cx="366115" cy="4334807"/>
            <a:chOff x="3473077" y="259175"/>
            <a:chExt cx="366115" cy="4334807"/>
          </a:xfrm>
        </p:grpSpPr>
        <p:grpSp>
          <p:nvGrpSpPr>
            <p:cNvPr id="801" name="Google Shape;801;p32"/>
            <p:cNvGrpSpPr/>
            <p:nvPr/>
          </p:nvGrpSpPr>
          <p:grpSpPr>
            <a:xfrm rot="10800000">
              <a:off x="3473077" y="259175"/>
              <a:ext cx="184470" cy="4334807"/>
              <a:chOff x="5380497" y="383100"/>
              <a:chExt cx="189628" cy="4456010"/>
            </a:xfrm>
          </p:grpSpPr>
          <p:grpSp>
            <p:nvGrpSpPr>
              <p:cNvPr id="802" name="Google Shape;802;p32"/>
              <p:cNvGrpSpPr/>
              <p:nvPr/>
            </p:nvGrpSpPr>
            <p:grpSpPr>
              <a:xfrm>
                <a:off x="5380497" y="383100"/>
                <a:ext cx="189628" cy="981668"/>
                <a:chOff x="5380497" y="383100"/>
                <a:chExt cx="189628" cy="981668"/>
              </a:xfrm>
            </p:grpSpPr>
            <p:grpSp>
              <p:nvGrpSpPr>
                <p:cNvPr id="803" name="Google Shape;803;p32"/>
                <p:cNvGrpSpPr/>
                <p:nvPr/>
              </p:nvGrpSpPr>
              <p:grpSpPr>
                <a:xfrm>
                  <a:off x="5380497" y="383100"/>
                  <a:ext cx="187974" cy="130800"/>
                  <a:chOff x="4804925" y="764100"/>
                  <a:chExt cx="187974" cy="130800"/>
                </a:xfrm>
              </p:grpSpPr>
              <p:sp>
                <p:nvSpPr>
                  <p:cNvPr id="804" name="Google Shape;804;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5" name="Google Shape;805;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6" name="Google Shape;806;p32"/>
                <p:cNvGrpSpPr/>
                <p:nvPr/>
              </p:nvGrpSpPr>
              <p:grpSpPr>
                <a:xfrm>
                  <a:off x="5382151" y="822110"/>
                  <a:ext cx="187974" cy="130800"/>
                  <a:chOff x="4804925" y="764100"/>
                  <a:chExt cx="187974" cy="130800"/>
                </a:xfrm>
              </p:grpSpPr>
              <p:sp>
                <p:nvSpPr>
                  <p:cNvPr id="807" name="Google Shape;807;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8" name="Google Shape;808;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9" name="Google Shape;809;p32"/>
                <p:cNvGrpSpPr/>
                <p:nvPr/>
              </p:nvGrpSpPr>
              <p:grpSpPr>
                <a:xfrm>
                  <a:off x="5382151" y="1233968"/>
                  <a:ext cx="187974" cy="130800"/>
                  <a:chOff x="4804925" y="764100"/>
                  <a:chExt cx="187974" cy="130800"/>
                </a:xfrm>
              </p:grpSpPr>
              <p:sp>
                <p:nvSpPr>
                  <p:cNvPr id="810" name="Google Shape;810;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1" name="Google Shape;811;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12" name="Google Shape;812;p32"/>
              <p:cNvGrpSpPr/>
              <p:nvPr/>
            </p:nvGrpSpPr>
            <p:grpSpPr>
              <a:xfrm>
                <a:off x="5380497" y="1678500"/>
                <a:ext cx="189628" cy="981668"/>
                <a:chOff x="5380497" y="383100"/>
                <a:chExt cx="189628" cy="981668"/>
              </a:xfrm>
            </p:grpSpPr>
            <p:grpSp>
              <p:nvGrpSpPr>
                <p:cNvPr id="813" name="Google Shape;813;p32"/>
                <p:cNvGrpSpPr/>
                <p:nvPr/>
              </p:nvGrpSpPr>
              <p:grpSpPr>
                <a:xfrm>
                  <a:off x="5380497" y="383100"/>
                  <a:ext cx="187974" cy="130800"/>
                  <a:chOff x="4804925" y="764100"/>
                  <a:chExt cx="187974" cy="130800"/>
                </a:xfrm>
              </p:grpSpPr>
              <p:sp>
                <p:nvSpPr>
                  <p:cNvPr id="814" name="Google Shape;814;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5" name="Google Shape;815;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6" name="Google Shape;816;p32"/>
                <p:cNvGrpSpPr/>
                <p:nvPr/>
              </p:nvGrpSpPr>
              <p:grpSpPr>
                <a:xfrm>
                  <a:off x="5382151" y="822110"/>
                  <a:ext cx="187974" cy="130800"/>
                  <a:chOff x="4804925" y="764100"/>
                  <a:chExt cx="187974" cy="130800"/>
                </a:xfrm>
              </p:grpSpPr>
              <p:sp>
                <p:nvSpPr>
                  <p:cNvPr id="817" name="Google Shape;817;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8" name="Google Shape;818;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9" name="Google Shape;819;p32"/>
                <p:cNvGrpSpPr/>
                <p:nvPr/>
              </p:nvGrpSpPr>
              <p:grpSpPr>
                <a:xfrm>
                  <a:off x="5382151" y="1233968"/>
                  <a:ext cx="187974" cy="130800"/>
                  <a:chOff x="4804925" y="764100"/>
                  <a:chExt cx="187974" cy="130800"/>
                </a:xfrm>
              </p:grpSpPr>
              <p:sp>
                <p:nvSpPr>
                  <p:cNvPr id="820" name="Google Shape;820;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1" name="Google Shape;821;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22" name="Google Shape;822;p32"/>
              <p:cNvGrpSpPr/>
              <p:nvPr/>
            </p:nvGrpSpPr>
            <p:grpSpPr>
              <a:xfrm>
                <a:off x="5380497" y="2973900"/>
                <a:ext cx="189628" cy="981668"/>
                <a:chOff x="5380497" y="383100"/>
                <a:chExt cx="189628" cy="981668"/>
              </a:xfrm>
            </p:grpSpPr>
            <p:grpSp>
              <p:nvGrpSpPr>
                <p:cNvPr id="823" name="Google Shape;823;p32"/>
                <p:cNvGrpSpPr/>
                <p:nvPr/>
              </p:nvGrpSpPr>
              <p:grpSpPr>
                <a:xfrm>
                  <a:off x="5380497" y="383100"/>
                  <a:ext cx="187974" cy="130800"/>
                  <a:chOff x="4804925" y="764100"/>
                  <a:chExt cx="187974" cy="130800"/>
                </a:xfrm>
              </p:grpSpPr>
              <p:sp>
                <p:nvSpPr>
                  <p:cNvPr id="824" name="Google Shape;824;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5" name="Google Shape;825;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26" name="Google Shape;826;p32"/>
                <p:cNvGrpSpPr/>
                <p:nvPr/>
              </p:nvGrpSpPr>
              <p:grpSpPr>
                <a:xfrm>
                  <a:off x="5382151" y="822110"/>
                  <a:ext cx="187974" cy="130800"/>
                  <a:chOff x="4804925" y="764100"/>
                  <a:chExt cx="187974" cy="130800"/>
                </a:xfrm>
              </p:grpSpPr>
              <p:sp>
                <p:nvSpPr>
                  <p:cNvPr id="827" name="Google Shape;827;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8" name="Google Shape;828;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29" name="Google Shape;829;p32"/>
                <p:cNvGrpSpPr/>
                <p:nvPr/>
              </p:nvGrpSpPr>
              <p:grpSpPr>
                <a:xfrm>
                  <a:off x="5382151" y="1233968"/>
                  <a:ext cx="187974" cy="130800"/>
                  <a:chOff x="4804925" y="764100"/>
                  <a:chExt cx="187974" cy="130800"/>
                </a:xfrm>
              </p:grpSpPr>
              <p:sp>
                <p:nvSpPr>
                  <p:cNvPr id="830" name="Google Shape;830;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1" name="Google Shape;831;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32" name="Google Shape;832;p32"/>
              <p:cNvGrpSpPr/>
              <p:nvPr/>
            </p:nvGrpSpPr>
            <p:grpSpPr>
              <a:xfrm>
                <a:off x="5380497" y="4269300"/>
                <a:ext cx="189628" cy="569810"/>
                <a:chOff x="5380497" y="383100"/>
                <a:chExt cx="189628" cy="569810"/>
              </a:xfrm>
            </p:grpSpPr>
            <p:grpSp>
              <p:nvGrpSpPr>
                <p:cNvPr id="833" name="Google Shape;833;p32"/>
                <p:cNvGrpSpPr/>
                <p:nvPr/>
              </p:nvGrpSpPr>
              <p:grpSpPr>
                <a:xfrm>
                  <a:off x="5380497" y="383100"/>
                  <a:ext cx="187974" cy="130800"/>
                  <a:chOff x="4804925" y="764100"/>
                  <a:chExt cx="187974" cy="130800"/>
                </a:xfrm>
              </p:grpSpPr>
              <p:sp>
                <p:nvSpPr>
                  <p:cNvPr id="834" name="Google Shape;834;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5" name="Google Shape;835;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36" name="Google Shape;836;p32"/>
                <p:cNvGrpSpPr/>
                <p:nvPr/>
              </p:nvGrpSpPr>
              <p:grpSpPr>
                <a:xfrm>
                  <a:off x="5382151" y="822110"/>
                  <a:ext cx="187974" cy="130800"/>
                  <a:chOff x="4804925" y="764100"/>
                  <a:chExt cx="187974" cy="130800"/>
                </a:xfrm>
              </p:grpSpPr>
              <p:sp>
                <p:nvSpPr>
                  <p:cNvPr id="837" name="Google Shape;837;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8" name="Google Shape;838;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839" name="Google Shape;839;p32"/>
            <p:cNvGrpSpPr/>
            <p:nvPr/>
          </p:nvGrpSpPr>
          <p:grpSpPr>
            <a:xfrm flipH="1" rot="10800000">
              <a:off x="3654721" y="259175"/>
              <a:ext cx="184470" cy="4334807"/>
              <a:chOff x="5380497" y="383100"/>
              <a:chExt cx="189628" cy="4456010"/>
            </a:xfrm>
          </p:grpSpPr>
          <p:grpSp>
            <p:nvGrpSpPr>
              <p:cNvPr id="840" name="Google Shape;840;p32"/>
              <p:cNvGrpSpPr/>
              <p:nvPr/>
            </p:nvGrpSpPr>
            <p:grpSpPr>
              <a:xfrm>
                <a:off x="5380497" y="383100"/>
                <a:ext cx="189628" cy="981668"/>
                <a:chOff x="5380497" y="383100"/>
                <a:chExt cx="189628" cy="981668"/>
              </a:xfrm>
            </p:grpSpPr>
            <p:grpSp>
              <p:nvGrpSpPr>
                <p:cNvPr id="841" name="Google Shape;841;p32"/>
                <p:cNvGrpSpPr/>
                <p:nvPr/>
              </p:nvGrpSpPr>
              <p:grpSpPr>
                <a:xfrm>
                  <a:off x="5380497" y="383100"/>
                  <a:ext cx="187974" cy="130800"/>
                  <a:chOff x="4804925" y="764100"/>
                  <a:chExt cx="187974" cy="130800"/>
                </a:xfrm>
              </p:grpSpPr>
              <p:sp>
                <p:nvSpPr>
                  <p:cNvPr id="842" name="Google Shape;842;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43" name="Google Shape;843;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44" name="Google Shape;844;p32"/>
                <p:cNvGrpSpPr/>
                <p:nvPr/>
              </p:nvGrpSpPr>
              <p:grpSpPr>
                <a:xfrm>
                  <a:off x="5382151" y="822110"/>
                  <a:ext cx="187974" cy="130800"/>
                  <a:chOff x="4804925" y="764100"/>
                  <a:chExt cx="187974" cy="130800"/>
                </a:xfrm>
              </p:grpSpPr>
              <p:sp>
                <p:nvSpPr>
                  <p:cNvPr id="845" name="Google Shape;845;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46" name="Google Shape;846;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47" name="Google Shape;847;p32"/>
                <p:cNvGrpSpPr/>
                <p:nvPr/>
              </p:nvGrpSpPr>
              <p:grpSpPr>
                <a:xfrm>
                  <a:off x="5382151" y="1233968"/>
                  <a:ext cx="187974" cy="130800"/>
                  <a:chOff x="4804925" y="764100"/>
                  <a:chExt cx="187974" cy="130800"/>
                </a:xfrm>
              </p:grpSpPr>
              <p:sp>
                <p:nvSpPr>
                  <p:cNvPr id="848" name="Google Shape;848;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49" name="Google Shape;849;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50" name="Google Shape;850;p32"/>
              <p:cNvGrpSpPr/>
              <p:nvPr/>
            </p:nvGrpSpPr>
            <p:grpSpPr>
              <a:xfrm>
                <a:off x="5380497" y="1678500"/>
                <a:ext cx="189628" cy="981668"/>
                <a:chOff x="5380497" y="383100"/>
                <a:chExt cx="189628" cy="981668"/>
              </a:xfrm>
            </p:grpSpPr>
            <p:grpSp>
              <p:nvGrpSpPr>
                <p:cNvPr id="851" name="Google Shape;851;p32"/>
                <p:cNvGrpSpPr/>
                <p:nvPr/>
              </p:nvGrpSpPr>
              <p:grpSpPr>
                <a:xfrm>
                  <a:off x="5380497" y="383100"/>
                  <a:ext cx="187974" cy="130800"/>
                  <a:chOff x="4804925" y="764100"/>
                  <a:chExt cx="187974" cy="130800"/>
                </a:xfrm>
              </p:grpSpPr>
              <p:sp>
                <p:nvSpPr>
                  <p:cNvPr id="852" name="Google Shape;852;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53" name="Google Shape;853;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54" name="Google Shape;854;p32"/>
                <p:cNvGrpSpPr/>
                <p:nvPr/>
              </p:nvGrpSpPr>
              <p:grpSpPr>
                <a:xfrm>
                  <a:off x="5382151" y="822110"/>
                  <a:ext cx="187974" cy="130800"/>
                  <a:chOff x="4804925" y="764100"/>
                  <a:chExt cx="187974" cy="130800"/>
                </a:xfrm>
              </p:grpSpPr>
              <p:sp>
                <p:nvSpPr>
                  <p:cNvPr id="855" name="Google Shape;855;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56" name="Google Shape;856;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57" name="Google Shape;857;p32"/>
                <p:cNvGrpSpPr/>
                <p:nvPr/>
              </p:nvGrpSpPr>
              <p:grpSpPr>
                <a:xfrm>
                  <a:off x="5382151" y="1233968"/>
                  <a:ext cx="187974" cy="130800"/>
                  <a:chOff x="4804925" y="764100"/>
                  <a:chExt cx="187974" cy="130800"/>
                </a:xfrm>
              </p:grpSpPr>
              <p:sp>
                <p:nvSpPr>
                  <p:cNvPr id="858" name="Google Shape;858;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59" name="Google Shape;859;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60" name="Google Shape;860;p32"/>
              <p:cNvGrpSpPr/>
              <p:nvPr/>
            </p:nvGrpSpPr>
            <p:grpSpPr>
              <a:xfrm>
                <a:off x="5380497" y="2973900"/>
                <a:ext cx="189628" cy="981668"/>
                <a:chOff x="5380497" y="383100"/>
                <a:chExt cx="189628" cy="981668"/>
              </a:xfrm>
            </p:grpSpPr>
            <p:grpSp>
              <p:nvGrpSpPr>
                <p:cNvPr id="861" name="Google Shape;861;p32"/>
                <p:cNvGrpSpPr/>
                <p:nvPr/>
              </p:nvGrpSpPr>
              <p:grpSpPr>
                <a:xfrm>
                  <a:off x="5380497" y="383100"/>
                  <a:ext cx="187974" cy="130800"/>
                  <a:chOff x="4804925" y="764100"/>
                  <a:chExt cx="187974" cy="130800"/>
                </a:xfrm>
              </p:grpSpPr>
              <p:sp>
                <p:nvSpPr>
                  <p:cNvPr id="862" name="Google Shape;862;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63" name="Google Shape;863;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64" name="Google Shape;864;p32"/>
                <p:cNvGrpSpPr/>
                <p:nvPr/>
              </p:nvGrpSpPr>
              <p:grpSpPr>
                <a:xfrm>
                  <a:off x="5382151" y="822110"/>
                  <a:ext cx="187974" cy="130800"/>
                  <a:chOff x="4804925" y="764100"/>
                  <a:chExt cx="187974" cy="130800"/>
                </a:xfrm>
              </p:grpSpPr>
              <p:sp>
                <p:nvSpPr>
                  <p:cNvPr id="865" name="Google Shape;865;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66" name="Google Shape;866;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67" name="Google Shape;867;p32"/>
                <p:cNvGrpSpPr/>
                <p:nvPr/>
              </p:nvGrpSpPr>
              <p:grpSpPr>
                <a:xfrm>
                  <a:off x="5382151" y="1233968"/>
                  <a:ext cx="187974" cy="130800"/>
                  <a:chOff x="4804925" y="764100"/>
                  <a:chExt cx="187974" cy="130800"/>
                </a:xfrm>
              </p:grpSpPr>
              <p:sp>
                <p:nvSpPr>
                  <p:cNvPr id="868" name="Google Shape;868;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69" name="Google Shape;869;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70" name="Google Shape;870;p32"/>
              <p:cNvGrpSpPr/>
              <p:nvPr/>
            </p:nvGrpSpPr>
            <p:grpSpPr>
              <a:xfrm>
                <a:off x="5380497" y="4269300"/>
                <a:ext cx="189628" cy="569810"/>
                <a:chOff x="5380497" y="383100"/>
                <a:chExt cx="189628" cy="569810"/>
              </a:xfrm>
            </p:grpSpPr>
            <p:grpSp>
              <p:nvGrpSpPr>
                <p:cNvPr id="871" name="Google Shape;871;p32"/>
                <p:cNvGrpSpPr/>
                <p:nvPr/>
              </p:nvGrpSpPr>
              <p:grpSpPr>
                <a:xfrm>
                  <a:off x="5380497" y="383100"/>
                  <a:ext cx="187974" cy="130800"/>
                  <a:chOff x="4804925" y="764100"/>
                  <a:chExt cx="187974" cy="130800"/>
                </a:xfrm>
              </p:grpSpPr>
              <p:sp>
                <p:nvSpPr>
                  <p:cNvPr id="872" name="Google Shape;872;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3" name="Google Shape;873;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74" name="Google Shape;874;p32"/>
                <p:cNvGrpSpPr/>
                <p:nvPr/>
              </p:nvGrpSpPr>
              <p:grpSpPr>
                <a:xfrm>
                  <a:off x="5382151" y="822110"/>
                  <a:ext cx="187974" cy="130800"/>
                  <a:chOff x="4804925" y="764100"/>
                  <a:chExt cx="187974" cy="130800"/>
                </a:xfrm>
              </p:grpSpPr>
              <p:sp>
                <p:nvSpPr>
                  <p:cNvPr id="875" name="Google Shape;875;p32"/>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6" name="Google Shape;876;p32"/>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sp>
        <p:nvSpPr>
          <p:cNvPr id="877" name="Google Shape;877;p32"/>
          <p:cNvSpPr txBox="1"/>
          <p:nvPr>
            <p:ph idx="1" type="body"/>
          </p:nvPr>
        </p:nvSpPr>
        <p:spPr>
          <a:xfrm rot="-199678">
            <a:off x="1297246" y="1801757"/>
            <a:ext cx="2123982" cy="2187983"/>
          </a:xfrm>
          <a:prstGeom prst="rect">
            <a:avLst/>
          </a:prstGeom>
        </p:spPr>
        <p:txBody>
          <a:bodyPr anchorCtr="0" anchor="t" bIns="0" lIns="91425" spcFirstLastPara="1" rIns="91425" wrap="square" tIns="0">
            <a:norm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878" name="Google Shape;878;p32"/>
          <p:cNvSpPr txBox="1"/>
          <p:nvPr>
            <p:ph type="title"/>
          </p:nvPr>
        </p:nvSpPr>
        <p:spPr>
          <a:xfrm rot="-197254">
            <a:off x="1212945" y="1184617"/>
            <a:ext cx="2123895" cy="49582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9" name="Google Shape;879;p32"/>
          <p:cNvSpPr txBox="1"/>
          <p:nvPr>
            <p:ph idx="2" type="title"/>
          </p:nvPr>
        </p:nvSpPr>
        <p:spPr>
          <a:xfrm>
            <a:off x="6254525" y="1962475"/>
            <a:ext cx="1636200" cy="357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880" name="Google Shape;880;p32"/>
          <p:cNvSpPr txBox="1"/>
          <p:nvPr>
            <p:ph idx="3" type="body"/>
          </p:nvPr>
        </p:nvSpPr>
        <p:spPr>
          <a:xfrm>
            <a:off x="6254350" y="2353130"/>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81" name="Google Shape;881;p32"/>
          <p:cNvSpPr txBox="1"/>
          <p:nvPr>
            <p:ph idx="4" type="title"/>
          </p:nvPr>
        </p:nvSpPr>
        <p:spPr>
          <a:xfrm>
            <a:off x="6254525" y="3292150"/>
            <a:ext cx="1636200" cy="3573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882" name="Google Shape;882;p32"/>
          <p:cNvSpPr txBox="1"/>
          <p:nvPr>
            <p:ph idx="5" type="body"/>
          </p:nvPr>
        </p:nvSpPr>
        <p:spPr>
          <a:xfrm>
            <a:off x="6254350" y="3682816"/>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83" name="Google Shape;883;p32"/>
          <p:cNvSpPr txBox="1"/>
          <p:nvPr>
            <p:ph idx="6" type="title"/>
          </p:nvPr>
        </p:nvSpPr>
        <p:spPr>
          <a:xfrm>
            <a:off x="4844275" y="2277100"/>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884" name="Google Shape;884;p32"/>
          <p:cNvSpPr txBox="1"/>
          <p:nvPr>
            <p:ph idx="7" type="subTitle"/>
          </p:nvPr>
        </p:nvSpPr>
        <p:spPr>
          <a:xfrm>
            <a:off x="4844325" y="2702150"/>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885" name="Google Shape;885;p32"/>
          <p:cNvSpPr txBox="1"/>
          <p:nvPr>
            <p:ph idx="8" type="title"/>
          </p:nvPr>
        </p:nvSpPr>
        <p:spPr>
          <a:xfrm>
            <a:off x="4844275" y="3581862"/>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886" name="Google Shape;886;p32"/>
          <p:cNvSpPr txBox="1"/>
          <p:nvPr>
            <p:ph idx="9" type="subTitle"/>
          </p:nvPr>
        </p:nvSpPr>
        <p:spPr>
          <a:xfrm>
            <a:off x="4844325" y="4006913"/>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887" name="Google Shape;887;p32"/>
          <p:cNvSpPr txBox="1"/>
          <p:nvPr>
            <p:ph idx="13" type="body"/>
          </p:nvPr>
        </p:nvSpPr>
        <p:spPr>
          <a:xfrm>
            <a:off x="4831275" y="508775"/>
            <a:ext cx="3005100" cy="1253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Goal">
  <p:cSld name="CUSTOM_1_1_3_1_2">
    <p:spTree>
      <p:nvGrpSpPr>
        <p:cNvPr id="888" name="Shape 888"/>
        <p:cNvGrpSpPr/>
        <p:nvPr/>
      </p:nvGrpSpPr>
      <p:grpSpPr>
        <a:xfrm>
          <a:off x="0" y="0"/>
          <a:ext cx="0" cy="0"/>
          <a:chOff x="0" y="0"/>
          <a:chExt cx="0" cy="0"/>
        </a:xfrm>
      </p:grpSpPr>
      <p:grpSp>
        <p:nvGrpSpPr>
          <p:cNvPr id="889" name="Google Shape;889;p33"/>
          <p:cNvGrpSpPr/>
          <p:nvPr/>
        </p:nvGrpSpPr>
        <p:grpSpPr>
          <a:xfrm>
            <a:off x="392964" y="576950"/>
            <a:ext cx="8764835" cy="4114800"/>
            <a:chOff x="374175" y="576950"/>
            <a:chExt cx="8783280" cy="4114800"/>
          </a:xfrm>
        </p:grpSpPr>
        <p:cxnSp>
          <p:nvCxnSpPr>
            <p:cNvPr id="890" name="Google Shape;890;p33"/>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1" name="Google Shape;891;p33"/>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2" name="Google Shape;892;p33"/>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3" name="Google Shape;893;p33"/>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4" name="Google Shape;894;p33"/>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5" name="Google Shape;895;p33"/>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6" name="Google Shape;896;p33"/>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7" name="Google Shape;897;p33"/>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8" name="Google Shape;898;p33"/>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sp>
        <p:nvSpPr>
          <p:cNvPr id="899" name="Google Shape;899;p33"/>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0" name="Google Shape;900;p33"/>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901" name="Google Shape;901;p33"/>
          <p:cNvSpPr txBox="1"/>
          <p:nvPr>
            <p:ph idx="2" type="title"/>
          </p:nvPr>
        </p:nvSpPr>
        <p:spPr>
          <a:xfrm>
            <a:off x="1060026" y="181637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02" name="Google Shape;902;p33"/>
          <p:cNvSpPr txBox="1"/>
          <p:nvPr>
            <p:ph idx="3" type="body"/>
          </p:nvPr>
        </p:nvSpPr>
        <p:spPr>
          <a:xfrm>
            <a:off x="1059900" y="212492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03" name="Google Shape;903;p33"/>
          <p:cNvSpPr txBox="1"/>
          <p:nvPr>
            <p:ph idx="4" type="title"/>
          </p:nvPr>
        </p:nvSpPr>
        <p:spPr>
          <a:xfrm rot="132356">
            <a:off x="955546" y="2826529"/>
            <a:ext cx="2182317" cy="236571"/>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04" name="Google Shape;904;p33"/>
          <p:cNvSpPr txBox="1"/>
          <p:nvPr>
            <p:ph idx="5" type="body"/>
          </p:nvPr>
        </p:nvSpPr>
        <p:spPr>
          <a:xfrm rot="132356">
            <a:off x="941064" y="3134798"/>
            <a:ext cx="2182317" cy="363274"/>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05" name="Google Shape;905;p33"/>
          <p:cNvSpPr txBox="1"/>
          <p:nvPr>
            <p:ph idx="6" type="title"/>
          </p:nvPr>
        </p:nvSpPr>
        <p:spPr>
          <a:xfrm>
            <a:off x="980676" y="387312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06" name="Google Shape;906;p33"/>
          <p:cNvSpPr txBox="1"/>
          <p:nvPr>
            <p:ph idx="7" type="body"/>
          </p:nvPr>
        </p:nvSpPr>
        <p:spPr>
          <a:xfrm>
            <a:off x="980550" y="418167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07" name="Google Shape;907;p33"/>
          <p:cNvSpPr txBox="1"/>
          <p:nvPr>
            <p:ph idx="8" type="title"/>
          </p:nvPr>
        </p:nvSpPr>
        <p:spPr>
          <a:xfrm rot="126099">
            <a:off x="4508764" y="2120094"/>
            <a:ext cx="1766989" cy="23626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08" name="Google Shape;908;p33"/>
          <p:cNvSpPr txBox="1"/>
          <p:nvPr>
            <p:ph idx="9" type="body"/>
          </p:nvPr>
        </p:nvSpPr>
        <p:spPr>
          <a:xfrm rot="125772">
            <a:off x="4492678" y="2428187"/>
            <a:ext cx="1763380" cy="499236"/>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09" name="Google Shape;909;p33"/>
          <p:cNvSpPr txBox="1"/>
          <p:nvPr>
            <p:ph idx="13" type="title"/>
          </p:nvPr>
        </p:nvSpPr>
        <p:spPr>
          <a:xfrm>
            <a:off x="7140350" y="2580150"/>
            <a:ext cx="1377000" cy="394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10" name="Google Shape;910;p33"/>
          <p:cNvSpPr txBox="1"/>
          <p:nvPr>
            <p:ph idx="14" type="body"/>
          </p:nvPr>
        </p:nvSpPr>
        <p:spPr>
          <a:xfrm>
            <a:off x="7142825" y="3047175"/>
            <a:ext cx="1377000" cy="8277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11" name="Google Shape;911;p33"/>
          <p:cNvSpPr txBox="1"/>
          <p:nvPr>
            <p:ph idx="15" type="title"/>
          </p:nvPr>
        </p:nvSpPr>
        <p:spPr>
          <a:xfrm>
            <a:off x="4505150" y="3400100"/>
            <a:ext cx="17250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12" name="Google Shape;912;p33"/>
          <p:cNvSpPr txBox="1"/>
          <p:nvPr>
            <p:ph idx="16" type="body"/>
          </p:nvPr>
        </p:nvSpPr>
        <p:spPr>
          <a:xfrm>
            <a:off x="4505025" y="3708650"/>
            <a:ext cx="1725000" cy="5271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ackground Title">
  <p:cSld name="CUSTOM_1_1_1_1_1_2">
    <p:bg>
      <p:bgPr>
        <a:solidFill>
          <a:schemeClr val="accent3"/>
        </a:solidFill>
      </p:bgPr>
    </p:bg>
    <p:spTree>
      <p:nvGrpSpPr>
        <p:cNvPr id="913" name="Shape 913"/>
        <p:cNvGrpSpPr/>
        <p:nvPr/>
      </p:nvGrpSpPr>
      <p:grpSpPr>
        <a:xfrm>
          <a:off x="0" y="0"/>
          <a:ext cx="0" cy="0"/>
          <a:chOff x="0" y="0"/>
          <a:chExt cx="0" cy="0"/>
        </a:xfrm>
      </p:grpSpPr>
      <p:sp>
        <p:nvSpPr>
          <p:cNvPr id="914" name="Google Shape;914;p34"/>
          <p:cNvSpPr/>
          <p:nvPr/>
        </p:nvSpPr>
        <p:spPr>
          <a:xfrm rot="10800000">
            <a:off x="7960900" y="-13950"/>
            <a:ext cx="1192200" cy="1198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5" name="Google Shape;915;p34"/>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
        <p:nvSpPr>
          <p:cNvPr id="916" name="Google Shape;916;p34"/>
          <p:cNvSpPr txBox="1"/>
          <p:nvPr>
            <p:ph type="title"/>
          </p:nvPr>
        </p:nvSpPr>
        <p:spPr>
          <a:xfrm>
            <a:off x="508875" y="1998400"/>
            <a:ext cx="6149700" cy="1847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6000"/>
              <a:buNone/>
              <a:defRPr b="0" sz="600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p:txBody>
      </p:sp>
      <p:sp>
        <p:nvSpPr>
          <p:cNvPr id="917" name="Google Shape;917;p34"/>
          <p:cNvSpPr txBox="1"/>
          <p:nvPr>
            <p:ph idx="1" type="body"/>
          </p:nvPr>
        </p:nvSpPr>
        <p:spPr>
          <a:xfrm>
            <a:off x="508950" y="3845575"/>
            <a:ext cx="4499700" cy="8697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18" name="Google Shape;918;p34"/>
          <p:cNvSpPr txBox="1"/>
          <p:nvPr>
            <p:ph idx="2" type="subTitle"/>
          </p:nvPr>
        </p:nvSpPr>
        <p:spPr>
          <a:xfrm rot="-252596">
            <a:off x="5199023" y="3875031"/>
            <a:ext cx="1487514" cy="689167"/>
          </a:xfrm>
          <a:prstGeom prst="rect">
            <a:avLst/>
          </a:prstGeom>
        </p:spPr>
        <p:txBody>
          <a:bodyPr anchorCtr="0" anchor="ctr" bIns="91425" lIns="182875" spcFirstLastPara="1" rIns="182875" wrap="square" tIns="91425">
            <a:noAutofit/>
          </a:bodyPr>
          <a:lstStyle>
            <a:lvl1pPr lvl="0" algn="ctr">
              <a:spcBef>
                <a:spcPts val="0"/>
              </a:spcBef>
              <a:spcAft>
                <a:spcPts val="0"/>
              </a:spcAft>
              <a:buSzPts val="1200"/>
              <a:buNone/>
              <a:defRPr b="1"/>
            </a:lvl1pPr>
            <a:lvl2pPr lvl="1" algn="ctr">
              <a:spcBef>
                <a:spcPts val="800"/>
              </a:spcBef>
              <a:spcAft>
                <a:spcPts val="0"/>
              </a:spcAft>
              <a:buSzPts val="1000"/>
              <a:buNone/>
              <a:defRPr b="1" sz="1000"/>
            </a:lvl2pPr>
            <a:lvl3pPr lvl="2" algn="ctr">
              <a:spcBef>
                <a:spcPts val="800"/>
              </a:spcBef>
              <a:spcAft>
                <a:spcPts val="0"/>
              </a:spcAft>
              <a:buSzPts val="1000"/>
              <a:buNone/>
              <a:defRPr b="1" sz="1000"/>
            </a:lvl3pPr>
            <a:lvl4pPr lvl="3" algn="ctr">
              <a:spcBef>
                <a:spcPts val="800"/>
              </a:spcBef>
              <a:spcAft>
                <a:spcPts val="0"/>
              </a:spcAft>
              <a:buSzPts val="1000"/>
              <a:buNone/>
              <a:defRPr b="1" sz="1000"/>
            </a:lvl4pPr>
            <a:lvl5pPr lvl="4" algn="ctr">
              <a:spcBef>
                <a:spcPts val="800"/>
              </a:spcBef>
              <a:spcAft>
                <a:spcPts val="0"/>
              </a:spcAft>
              <a:buSzPts val="1000"/>
              <a:buNone/>
              <a:defRPr b="1" sz="1000"/>
            </a:lvl5pPr>
            <a:lvl6pPr lvl="5" algn="ctr">
              <a:spcBef>
                <a:spcPts val="800"/>
              </a:spcBef>
              <a:spcAft>
                <a:spcPts val="0"/>
              </a:spcAft>
              <a:buSzPts val="1000"/>
              <a:buNone/>
              <a:defRPr b="1" sz="1000"/>
            </a:lvl6pPr>
            <a:lvl7pPr lvl="6" algn="ctr">
              <a:spcBef>
                <a:spcPts val="800"/>
              </a:spcBef>
              <a:spcAft>
                <a:spcPts val="0"/>
              </a:spcAft>
              <a:buSzPts val="1000"/>
              <a:buNone/>
              <a:defRPr b="1" sz="1000"/>
            </a:lvl7pPr>
            <a:lvl8pPr lvl="7" algn="ctr">
              <a:spcBef>
                <a:spcPts val="800"/>
              </a:spcBef>
              <a:spcAft>
                <a:spcPts val="0"/>
              </a:spcAft>
              <a:buSzPts val="1000"/>
              <a:buNone/>
              <a:defRPr b="1" sz="1000"/>
            </a:lvl8pPr>
            <a:lvl9pPr lvl="8" algn="ctr">
              <a:spcBef>
                <a:spcPts val="800"/>
              </a:spcBef>
              <a:spcAft>
                <a:spcPts val="800"/>
              </a:spcAft>
              <a:buSzPts val="1000"/>
              <a:buNone/>
              <a:defRPr b="1" sz="1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otes with dark background">
  <p:cSld name="CUSTOM_1_1_1_4">
    <p:bg>
      <p:bgPr>
        <a:solidFill>
          <a:schemeClr val="lt1"/>
        </a:solidFill>
      </p:bgPr>
    </p:bg>
    <p:spTree>
      <p:nvGrpSpPr>
        <p:cNvPr id="919" name="Shape 919"/>
        <p:cNvGrpSpPr/>
        <p:nvPr/>
      </p:nvGrpSpPr>
      <p:grpSpPr>
        <a:xfrm>
          <a:off x="0" y="0"/>
          <a:ext cx="0" cy="0"/>
          <a:chOff x="0" y="0"/>
          <a:chExt cx="0" cy="0"/>
        </a:xfrm>
      </p:grpSpPr>
      <p:sp>
        <p:nvSpPr>
          <p:cNvPr id="920" name="Google Shape;920;p35"/>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21" name="Google Shape;921;p35"/>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22" name="Google Shape;922;p35"/>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23" name="Google Shape;923;p35"/>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924" name="Google Shape;924;p35"/>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925" name="Google Shape;925;p35"/>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926" name="Google Shape;926;p35"/>
          <p:cNvSpPr txBox="1"/>
          <p:nvPr>
            <p:ph type="title"/>
          </p:nvPr>
        </p:nvSpPr>
        <p:spPr>
          <a:xfrm>
            <a:off x="2563250" y="1900525"/>
            <a:ext cx="1767000" cy="11742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27" name="Google Shape;927;p35"/>
          <p:cNvSpPr txBox="1"/>
          <p:nvPr>
            <p:ph idx="2" type="title"/>
          </p:nvPr>
        </p:nvSpPr>
        <p:spPr>
          <a:xfrm rot="-261567">
            <a:off x="710939" y="1685986"/>
            <a:ext cx="1847044" cy="1173986"/>
          </a:xfrm>
          <a:prstGeom prst="rect">
            <a:avLst/>
          </a:prstGeom>
        </p:spPr>
        <p:txBody>
          <a:bodyPr anchorCtr="0" anchor="ctr" bIns="91425" lIns="274300" spcFirstLastPara="1" rIns="91425" wrap="square" tIns="91425">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28" name="Google Shape;928;p35"/>
          <p:cNvSpPr txBox="1"/>
          <p:nvPr>
            <p:ph idx="3" type="title"/>
          </p:nvPr>
        </p:nvSpPr>
        <p:spPr>
          <a:xfrm rot="520">
            <a:off x="4330173" y="1683025"/>
            <a:ext cx="1981500" cy="1310700"/>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29" name="Google Shape;929;p35"/>
          <p:cNvSpPr txBox="1"/>
          <p:nvPr>
            <p:ph idx="4" type="title"/>
          </p:nvPr>
        </p:nvSpPr>
        <p:spPr>
          <a:xfrm rot="158281">
            <a:off x="6392594" y="1886282"/>
            <a:ext cx="1981500" cy="1310588"/>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30" name="Google Shape;930;p35"/>
          <p:cNvSpPr txBox="1"/>
          <p:nvPr>
            <p:ph idx="5" type="title"/>
          </p:nvPr>
        </p:nvSpPr>
        <p:spPr>
          <a:xfrm rot="-204021">
            <a:off x="3560217" y="3689616"/>
            <a:ext cx="1608432" cy="681005"/>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 Alt 1">
  <p:cSld name="CUSTOM_1_1_3_1_3">
    <p:spTree>
      <p:nvGrpSpPr>
        <p:cNvPr id="931" name="Shape 931"/>
        <p:cNvGrpSpPr/>
        <p:nvPr/>
      </p:nvGrpSpPr>
      <p:grpSpPr>
        <a:xfrm>
          <a:off x="0" y="0"/>
          <a:ext cx="0" cy="0"/>
          <a:chOff x="0" y="0"/>
          <a:chExt cx="0" cy="0"/>
        </a:xfrm>
      </p:grpSpPr>
      <p:grpSp>
        <p:nvGrpSpPr>
          <p:cNvPr id="932" name="Google Shape;932;p36"/>
          <p:cNvGrpSpPr/>
          <p:nvPr/>
        </p:nvGrpSpPr>
        <p:grpSpPr>
          <a:xfrm>
            <a:off x="392964" y="576950"/>
            <a:ext cx="8764835" cy="4114800"/>
            <a:chOff x="374175" y="576950"/>
            <a:chExt cx="8783280" cy="4114800"/>
          </a:xfrm>
        </p:grpSpPr>
        <p:cxnSp>
          <p:nvCxnSpPr>
            <p:cNvPr id="933" name="Google Shape;933;p36"/>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4" name="Google Shape;934;p36"/>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5" name="Google Shape;935;p36"/>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6" name="Google Shape;936;p36"/>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7" name="Google Shape;937;p36"/>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8" name="Google Shape;938;p36"/>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39" name="Google Shape;939;p36"/>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40" name="Google Shape;940;p36"/>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41" name="Google Shape;941;p36"/>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942" name="Google Shape;942;p36"/>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943" name="Google Shape;943;p36"/>
          <p:cNvGrpSpPr/>
          <p:nvPr/>
        </p:nvGrpSpPr>
        <p:grpSpPr>
          <a:xfrm>
            <a:off x="114421" y="175123"/>
            <a:ext cx="134104" cy="4750255"/>
            <a:chOff x="114421" y="175123"/>
            <a:chExt cx="134104" cy="4750255"/>
          </a:xfrm>
        </p:grpSpPr>
        <p:grpSp>
          <p:nvGrpSpPr>
            <p:cNvPr id="944" name="Google Shape;944;p36"/>
            <p:cNvGrpSpPr/>
            <p:nvPr/>
          </p:nvGrpSpPr>
          <p:grpSpPr>
            <a:xfrm>
              <a:off x="114421" y="175123"/>
              <a:ext cx="134104" cy="4334807"/>
              <a:chOff x="5432271" y="383100"/>
              <a:chExt cx="137854" cy="4456010"/>
            </a:xfrm>
          </p:grpSpPr>
          <p:grpSp>
            <p:nvGrpSpPr>
              <p:cNvPr id="945" name="Google Shape;945;p36"/>
              <p:cNvGrpSpPr/>
              <p:nvPr/>
            </p:nvGrpSpPr>
            <p:grpSpPr>
              <a:xfrm>
                <a:off x="5432271" y="383100"/>
                <a:ext cx="137854" cy="981668"/>
                <a:chOff x="5432271" y="383100"/>
                <a:chExt cx="137854" cy="981668"/>
              </a:xfrm>
            </p:grpSpPr>
            <p:sp>
              <p:nvSpPr>
                <p:cNvPr id="946" name="Google Shape;946;p36"/>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47" name="Google Shape;947;p36"/>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48" name="Google Shape;948;p36"/>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49" name="Google Shape;949;p36"/>
              <p:cNvGrpSpPr/>
              <p:nvPr/>
            </p:nvGrpSpPr>
            <p:grpSpPr>
              <a:xfrm>
                <a:off x="5432271" y="1678500"/>
                <a:ext cx="137854" cy="981668"/>
                <a:chOff x="5432271" y="383100"/>
                <a:chExt cx="137854" cy="981668"/>
              </a:xfrm>
            </p:grpSpPr>
            <p:sp>
              <p:nvSpPr>
                <p:cNvPr id="950" name="Google Shape;950;p36"/>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1" name="Google Shape;951;p36"/>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2" name="Google Shape;952;p36"/>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53" name="Google Shape;953;p36"/>
              <p:cNvGrpSpPr/>
              <p:nvPr/>
            </p:nvGrpSpPr>
            <p:grpSpPr>
              <a:xfrm>
                <a:off x="5432271" y="2973900"/>
                <a:ext cx="137854" cy="981668"/>
                <a:chOff x="5432271" y="383100"/>
                <a:chExt cx="137854" cy="981668"/>
              </a:xfrm>
            </p:grpSpPr>
            <p:sp>
              <p:nvSpPr>
                <p:cNvPr id="954" name="Google Shape;954;p36"/>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5" name="Google Shape;955;p36"/>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6" name="Google Shape;956;p36"/>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57" name="Google Shape;957;p36"/>
              <p:cNvGrpSpPr/>
              <p:nvPr/>
            </p:nvGrpSpPr>
            <p:grpSpPr>
              <a:xfrm>
                <a:off x="5432271" y="4269300"/>
                <a:ext cx="137854" cy="569810"/>
                <a:chOff x="5432271" y="383100"/>
                <a:chExt cx="137854" cy="569810"/>
              </a:xfrm>
            </p:grpSpPr>
            <p:sp>
              <p:nvSpPr>
                <p:cNvPr id="958" name="Google Shape;958;p36"/>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9" name="Google Shape;959;p36"/>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960" name="Google Shape;960;p36"/>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961" name="Google Shape;961;p36"/>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2" name="Google Shape;962;p36"/>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3" name="Google Shape;963;p36"/>
          <p:cNvSpPr txBox="1"/>
          <p:nvPr>
            <p:ph idx="2" type="subTitle"/>
          </p:nvPr>
        </p:nvSpPr>
        <p:spPr>
          <a:xfrm>
            <a:off x="1541800"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64" name="Google Shape;964;p36"/>
          <p:cNvSpPr txBox="1"/>
          <p:nvPr>
            <p:ph idx="3" type="subTitle"/>
          </p:nvPr>
        </p:nvSpPr>
        <p:spPr>
          <a:xfrm>
            <a:off x="34230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65" name="Google Shape;965;p36"/>
          <p:cNvSpPr txBox="1"/>
          <p:nvPr>
            <p:ph idx="4" type="subTitle"/>
          </p:nvPr>
        </p:nvSpPr>
        <p:spPr>
          <a:xfrm>
            <a:off x="53077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66" name="Google Shape;966;p36"/>
          <p:cNvSpPr txBox="1"/>
          <p:nvPr>
            <p:ph idx="5" type="subTitle"/>
          </p:nvPr>
        </p:nvSpPr>
        <p:spPr>
          <a:xfrm>
            <a:off x="7170900" y="1729575"/>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67" name="Google Shape;967;p36"/>
          <p:cNvSpPr txBox="1"/>
          <p:nvPr>
            <p:ph idx="6" type="body"/>
          </p:nvPr>
        </p:nvSpPr>
        <p:spPr>
          <a:xfrm>
            <a:off x="13044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68" name="Google Shape;968;p36"/>
          <p:cNvSpPr txBox="1"/>
          <p:nvPr>
            <p:ph idx="7" type="body"/>
          </p:nvPr>
        </p:nvSpPr>
        <p:spPr>
          <a:xfrm>
            <a:off x="31303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69" name="Google Shape;969;p36"/>
          <p:cNvSpPr txBox="1"/>
          <p:nvPr>
            <p:ph idx="8" type="body"/>
          </p:nvPr>
        </p:nvSpPr>
        <p:spPr>
          <a:xfrm>
            <a:off x="49802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70" name="Google Shape;970;p36"/>
          <p:cNvSpPr txBox="1"/>
          <p:nvPr>
            <p:ph idx="9" type="body"/>
          </p:nvPr>
        </p:nvSpPr>
        <p:spPr>
          <a:xfrm>
            <a:off x="6878250"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71" name="Shape 971"/>
        <p:cNvGrpSpPr/>
        <p:nvPr/>
      </p:nvGrpSpPr>
      <p:grpSpPr>
        <a:xfrm>
          <a:off x="0" y="0"/>
          <a:ext cx="0" cy="0"/>
          <a:chOff x="0" y="0"/>
          <a:chExt cx="0" cy="0"/>
        </a:xfrm>
      </p:grpSpPr>
      <p:sp>
        <p:nvSpPr>
          <p:cNvPr id="972" name="Google Shape;972;p37"/>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73" name="Google Shape;973;p37"/>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74" name="Shape 974"/>
        <p:cNvGrpSpPr/>
        <p:nvPr/>
      </p:nvGrpSpPr>
      <p:grpSpPr>
        <a:xfrm>
          <a:off x="0" y="0"/>
          <a:ext cx="0" cy="0"/>
          <a:chOff x="0" y="0"/>
          <a:chExt cx="0" cy="0"/>
        </a:xfrm>
      </p:grpSpPr>
      <p:sp>
        <p:nvSpPr>
          <p:cNvPr id="975" name="Google Shape;975;p38"/>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76" name="Shape 976"/>
        <p:cNvGrpSpPr/>
        <p:nvPr/>
      </p:nvGrpSpPr>
      <p:grpSpPr>
        <a:xfrm>
          <a:off x="0" y="0"/>
          <a:ext cx="0" cy="0"/>
          <a:chOff x="0" y="0"/>
          <a:chExt cx="0" cy="0"/>
        </a:xfrm>
      </p:grpSpPr>
      <p:sp>
        <p:nvSpPr>
          <p:cNvPr id="977" name="Google Shape;977;p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78" name="Google Shape;978;p39"/>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79" name="Shape 979"/>
        <p:cNvGrpSpPr/>
        <p:nvPr/>
      </p:nvGrpSpPr>
      <p:grpSpPr>
        <a:xfrm>
          <a:off x="0" y="0"/>
          <a:ext cx="0" cy="0"/>
          <a:chOff x="0" y="0"/>
          <a:chExt cx="0" cy="0"/>
        </a:xfrm>
      </p:grpSpPr>
      <p:sp>
        <p:nvSpPr>
          <p:cNvPr id="980" name="Google Shape;980;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81" name="Google Shape;981;p40"/>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82" name="Google Shape;982;p40"/>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83" name="Shape 983"/>
        <p:cNvGrpSpPr/>
        <p:nvPr/>
      </p:nvGrpSpPr>
      <p:grpSpPr>
        <a:xfrm>
          <a:off x="0" y="0"/>
          <a:ext cx="0" cy="0"/>
          <a:chOff x="0" y="0"/>
          <a:chExt cx="0" cy="0"/>
        </a:xfrm>
      </p:grpSpPr>
      <p:sp>
        <p:nvSpPr>
          <p:cNvPr id="984" name="Google Shape;984;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85" name="Shape 985"/>
        <p:cNvGrpSpPr/>
        <p:nvPr/>
      </p:nvGrpSpPr>
      <p:grpSpPr>
        <a:xfrm>
          <a:off x="0" y="0"/>
          <a:ext cx="0" cy="0"/>
          <a:chOff x="0" y="0"/>
          <a:chExt cx="0" cy="0"/>
        </a:xfrm>
      </p:grpSpPr>
      <p:sp>
        <p:nvSpPr>
          <p:cNvPr id="986" name="Google Shape;986;p42"/>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7" name="Google Shape;987;p42"/>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88" name="Shape 988"/>
        <p:cNvGrpSpPr/>
        <p:nvPr/>
      </p:nvGrpSpPr>
      <p:grpSpPr>
        <a:xfrm>
          <a:off x="0" y="0"/>
          <a:ext cx="0" cy="0"/>
          <a:chOff x="0" y="0"/>
          <a:chExt cx="0" cy="0"/>
        </a:xfrm>
      </p:grpSpPr>
      <p:sp>
        <p:nvSpPr>
          <p:cNvPr id="989" name="Google Shape;989;p43"/>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90" name="Shape 990"/>
        <p:cNvGrpSpPr/>
        <p:nvPr/>
      </p:nvGrpSpPr>
      <p:grpSpPr>
        <a:xfrm>
          <a:off x="0" y="0"/>
          <a:ext cx="0" cy="0"/>
          <a:chOff x="0" y="0"/>
          <a:chExt cx="0" cy="0"/>
        </a:xfrm>
      </p:grpSpPr>
      <p:sp>
        <p:nvSpPr>
          <p:cNvPr id="991" name="Google Shape;991;p44"/>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92" name="Google Shape;992;p44"/>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993" name="Google Shape;993;p44"/>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94" name="Shape 994"/>
        <p:cNvGrpSpPr/>
        <p:nvPr/>
      </p:nvGrpSpPr>
      <p:grpSpPr>
        <a:xfrm>
          <a:off x="0" y="0"/>
          <a:ext cx="0" cy="0"/>
          <a:chOff x="0" y="0"/>
          <a:chExt cx="0" cy="0"/>
        </a:xfrm>
      </p:grpSpPr>
      <p:sp>
        <p:nvSpPr>
          <p:cNvPr id="995" name="Google Shape;995;p45"/>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96" name="Shape 996"/>
        <p:cNvGrpSpPr/>
        <p:nvPr/>
      </p:nvGrpSpPr>
      <p:grpSpPr>
        <a:xfrm>
          <a:off x="0" y="0"/>
          <a:ext cx="0" cy="0"/>
          <a:chOff x="0" y="0"/>
          <a:chExt cx="0" cy="0"/>
        </a:xfrm>
      </p:grpSpPr>
      <p:sp>
        <p:nvSpPr>
          <p:cNvPr id="997" name="Google Shape;997;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98" name="Google Shape;998;p46"/>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04800" lvl="0" marL="457200" algn="ctr">
              <a:spcBef>
                <a:spcPts val="0"/>
              </a:spcBef>
              <a:spcAft>
                <a:spcPts val="0"/>
              </a:spcAft>
              <a:buSzPts val="1200"/>
              <a:buChar char="●"/>
              <a:defRPr/>
            </a:lvl1pPr>
            <a:lvl2pPr indent="-304800" lvl="1" marL="914400" algn="ctr">
              <a:spcBef>
                <a:spcPts val="800"/>
              </a:spcBef>
              <a:spcAft>
                <a:spcPts val="0"/>
              </a:spcAft>
              <a:buSzPts val="1200"/>
              <a:buChar char="○"/>
              <a:defRPr/>
            </a:lvl2pPr>
            <a:lvl3pPr indent="-304800" lvl="2" marL="1371600" algn="ctr">
              <a:spcBef>
                <a:spcPts val="800"/>
              </a:spcBef>
              <a:spcAft>
                <a:spcPts val="0"/>
              </a:spcAft>
              <a:buSzPts val="1200"/>
              <a:buChar char="■"/>
              <a:defRPr/>
            </a:lvl3pPr>
            <a:lvl4pPr indent="-304800" lvl="3" marL="1828800" algn="ctr">
              <a:spcBef>
                <a:spcPts val="800"/>
              </a:spcBef>
              <a:spcAft>
                <a:spcPts val="0"/>
              </a:spcAft>
              <a:buSzPts val="1200"/>
              <a:buChar char="●"/>
              <a:defRPr/>
            </a:lvl4pPr>
            <a:lvl5pPr indent="-304800" lvl="4" marL="2286000" algn="ctr">
              <a:spcBef>
                <a:spcPts val="800"/>
              </a:spcBef>
              <a:spcAft>
                <a:spcPts val="0"/>
              </a:spcAft>
              <a:buSzPts val="1200"/>
              <a:buChar char="○"/>
              <a:defRPr/>
            </a:lvl5pPr>
            <a:lvl6pPr indent="-304800" lvl="5" marL="2743200" algn="ctr">
              <a:spcBef>
                <a:spcPts val="800"/>
              </a:spcBef>
              <a:spcAft>
                <a:spcPts val="0"/>
              </a:spcAft>
              <a:buSzPts val="1200"/>
              <a:buChar char="■"/>
              <a:defRPr/>
            </a:lvl6pPr>
            <a:lvl7pPr indent="-304800" lvl="6" marL="3200400" algn="ctr">
              <a:spcBef>
                <a:spcPts val="800"/>
              </a:spcBef>
              <a:spcAft>
                <a:spcPts val="0"/>
              </a:spcAft>
              <a:buSzPts val="1200"/>
              <a:buChar char="●"/>
              <a:defRPr/>
            </a:lvl7pPr>
            <a:lvl8pPr indent="-304800" lvl="7" marL="3657600" algn="ctr">
              <a:spcBef>
                <a:spcPts val="800"/>
              </a:spcBef>
              <a:spcAft>
                <a:spcPts val="0"/>
              </a:spcAft>
              <a:buSzPts val="1200"/>
              <a:buChar char="○"/>
              <a:defRPr/>
            </a:lvl8pPr>
            <a:lvl9pPr indent="-304800" lvl="8" marL="4114800" algn="ctr">
              <a:spcBef>
                <a:spcPts val="800"/>
              </a:spcBef>
              <a:spcAft>
                <a:spcPts val="80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99" name="Shape 99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00" name="Shape 1000"/>
        <p:cNvGrpSpPr/>
        <p:nvPr/>
      </p:nvGrpSpPr>
      <p:grpSpPr>
        <a:xfrm>
          <a:off x="0" y="0"/>
          <a:ext cx="0" cy="0"/>
          <a:chOff x="0" y="0"/>
          <a:chExt cx="0" cy="0"/>
        </a:xfrm>
      </p:grpSpPr>
      <p:sp>
        <p:nvSpPr>
          <p:cNvPr id="1001" name="Google Shape;1001;p48"/>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2" name="Google Shape;1002;p4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03" name="Google Shape;1003;p4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04" name="Google Shape;1004;p4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05" name="Google Shape;1005;p4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06" name="Google Shape;1006;p4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07" name="Google Shape;1007;p4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008" name="Shape 1008"/>
        <p:cNvGrpSpPr/>
        <p:nvPr/>
      </p:nvGrpSpPr>
      <p:grpSpPr>
        <a:xfrm>
          <a:off x="0" y="0"/>
          <a:ext cx="0" cy="0"/>
          <a:chOff x="0" y="0"/>
          <a:chExt cx="0" cy="0"/>
        </a:xfrm>
      </p:grpSpPr>
      <p:sp>
        <p:nvSpPr>
          <p:cNvPr id="1009" name="Google Shape;1009;p4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0" name="Google Shape;1010;p49"/>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11" name="Google Shape;1011;p4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012" name="Shape 1012"/>
        <p:cNvGrpSpPr/>
        <p:nvPr/>
      </p:nvGrpSpPr>
      <p:grpSpPr>
        <a:xfrm>
          <a:off x="0" y="0"/>
          <a:ext cx="0" cy="0"/>
          <a:chOff x="0" y="0"/>
          <a:chExt cx="0" cy="0"/>
        </a:xfrm>
      </p:grpSpPr>
      <p:sp>
        <p:nvSpPr>
          <p:cNvPr id="1013" name="Google Shape;1013;p50"/>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4" name="Google Shape;1014;p50"/>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15" name="Google Shape;1015;p50"/>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16" name="Google Shape;1016;p5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17" name="Google Shape;1017;p5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018" name="Shape 1018"/>
        <p:cNvGrpSpPr/>
        <p:nvPr/>
      </p:nvGrpSpPr>
      <p:grpSpPr>
        <a:xfrm>
          <a:off x="0" y="0"/>
          <a:ext cx="0" cy="0"/>
          <a:chOff x="0" y="0"/>
          <a:chExt cx="0" cy="0"/>
        </a:xfrm>
      </p:grpSpPr>
      <p:sp>
        <p:nvSpPr>
          <p:cNvPr id="1019" name="Google Shape;1019;p51"/>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20" name="Google Shape;1020;p51"/>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21" name="Google Shape;1021;p51"/>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2" name="Google Shape;1022;p51"/>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23" name="Google Shape;1023;p51"/>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24" name="Google Shape;1024;p51"/>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25" name="Google Shape;1025;p51"/>
          <p:cNvSpPr txBox="1"/>
          <p:nvPr>
            <p:ph idx="6"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026" name="Shape 1026"/>
        <p:cNvGrpSpPr/>
        <p:nvPr/>
      </p:nvGrpSpPr>
      <p:grpSpPr>
        <a:xfrm>
          <a:off x="0" y="0"/>
          <a:ext cx="0" cy="0"/>
          <a:chOff x="0" y="0"/>
          <a:chExt cx="0" cy="0"/>
        </a:xfrm>
      </p:grpSpPr>
      <p:sp>
        <p:nvSpPr>
          <p:cNvPr id="1027" name="Google Shape;1027;p5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8" name="Google Shape;1028;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29" name="Shape 1029"/>
        <p:cNvGrpSpPr/>
        <p:nvPr/>
      </p:nvGrpSpPr>
      <p:grpSpPr>
        <a:xfrm>
          <a:off x="0" y="0"/>
          <a:ext cx="0" cy="0"/>
          <a:chOff x="0" y="0"/>
          <a:chExt cx="0" cy="0"/>
        </a:xfrm>
      </p:grpSpPr>
      <p:sp>
        <p:nvSpPr>
          <p:cNvPr id="1030" name="Google Shape;1030;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31" name="Google Shape;1031;p53"/>
          <p:cNvSpPr/>
          <p:nvPr>
            <p:ph idx="2" type="pic"/>
          </p:nvPr>
        </p:nvSpPr>
        <p:spPr>
          <a:xfrm>
            <a:off x="4804825" y="1133300"/>
            <a:ext cx="4027500" cy="2392800"/>
          </a:xfrm>
          <a:prstGeom prst="rect">
            <a:avLst/>
          </a:prstGeom>
          <a:noFill/>
          <a:ln>
            <a:noFill/>
          </a:ln>
        </p:spPr>
      </p:sp>
      <p:sp>
        <p:nvSpPr>
          <p:cNvPr id="1032" name="Google Shape;1032;p53"/>
          <p:cNvSpPr/>
          <p:nvPr>
            <p:ph idx="3" type="pic"/>
          </p:nvPr>
        </p:nvSpPr>
        <p:spPr>
          <a:xfrm>
            <a:off x="311725" y="1133300"/>
            <a:ext cx="4027500" cy="2392800"/>
          </a:xfrm>
          <a:prstGeom prst="rect">
            <a:avLst/>
          </a:prstGeom>
          <a:noFill/>
          <a:ln>
            <a:noFill/>
          </a:ln>
        </p:spPr>
      </p:sp>
      <p:sp>
        <p:nvSpPr>
          <p:cNvPr id="1033" name="Google Shape;1033;p53"/>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34" name="Google Shape;1034;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35" name="Google Shape;1035;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036" name="Google Shape;1036;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37" name="Shape 1037"/>
        <p:cNvGrpSpPr/>
        <p:nvPr/>
      </p:nvGrpSpPr>
      <p:grpSpPr>
        <a:xfrm>
          <a:off x="0" y="0"/>
          <a:ext cx="0" cy="0"/>
          <a:chOff x="0" y="0"/>
          <a:chExt cx="0" cy="0"/>
        </a:xfrm>
      </p:grpSpPr>
      <p:sp>
        <p:nvSpPr>
          <p:cNvPr id="1038" name="Google Shape;1038;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39" name="Google Shape;1039;p54"/>
          <p:cNvSpPr/>
          <p:nvPr>
            <p:ph idx="2" type="pic"/>
          </p:nvPr>
        </p:nvSpPr>
        <p:spPr>
          <a:xfrm>
            <a:off x="6205225" y="1128325"/>
            <a:ext cx="2627100" cy="2273100"/>
          </a:xfrm>
          <a:prstGeom prst="rect">
            <a:avLst/>
          </a:prstGeom>
          <a:noFill/>
          <a:ln>
            <a:noFill/>
          </a:ln>
        </p:spPr>
      </p:sp>
      <p:sp>
        <p:nvSpPr>
          <p:cNvPr id="1040" name="Google Shape;1040;p54"/>
          <p:cNvSpPr/>
          <p:nvPr>
            <p:ph idx="3" type="pic"/>
          </p:nvPr>
        </p:nvSpPr>
        <p:spPr>
          <a:xfrm>
            <a:off x="311725" y="1128325"/>
            <a:ext cx="2627100" cy="2273100"/>
          </a:xfrm>
          <a:prstGeom prst="rect">
            <a:avLst/>
          </a:prstGeom>
          <a:noFill/>
          <a:ln>
            <a:noFill/>
          </a:ln>
        </p:spPr>
      </p:sp>
      <p:sp>
        <p:nvSpPr>
          <p:cNvPr id="1041" name="Google Shape;1041;p54"/>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42" name="Google Shape;1042;p54"/>
          <p:cNvSpPr/>
          <p:nvPr>
            <p:ph idx="5" type="pic"/>
          </p:nvPr>
        </p:nvSpPr>
        <p:spPr>
          <a:xfrm>
            <a:off x="3255250" y="1128325"/>
            <a:ext cx="2627100" cy="2273100"/>
          </a:xfrm>
          <a:prstGeom prst="rect">
            <a:avLst/>
          </a:prstGeom>
          <a:noFill/>
          <a:ln>
            <a:noFill/>
          </a:ln>
        </p:spPr>
      </p:sp>
      <p:sp>
        <p:nvSpPr>
          <p:cNvPr id="1043" name="Google Shape;1043;p54"/>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44" name="Google Shape;1044;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45" name="Google Shape;1045;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046" name="Google Shape;1046;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047" name="Google Shape;1047;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48" name="Shape 1048"/>
        <p:cNvGrpSpPr/>
        <p:nvPr/>
      </p:nvGrpSpPr>
      <p:grpSpPr>
        <a:xfrm>
          <a:off x="0" y="0"/>
          <a:ext cx="0" cy="0"/>
          <a:chOff x="0" y="0"/>
          <a:chExt cx="0" cy="0"/>
        </a:xfrm>
      </p:grpSpPr>
      <p:sp>
        <p:nvSpPr>
          <p:cNvPr id="1049" name="Google Shape;1049;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50" name="Shape 1050"/>
        <p:cNvGrpSpPr/>
        <p:nvPr/>
      </p:nvGrpSpPr>
      <p:grpSpPr>
        <a:xfrm>
          <a:off x="0" y="0"/>
          <a:ext cx="0" cy="0"/>
          <a:chOff x="0" y="0"/>
          <a:chExt cx="0" cy="0"/>
        </a:xfrm>
      </p:grpSpPr>
      <p:sp>
        <p:nvSpPr>
          <p:cNvPr id="1051" name="Google Shape;1051;p56"/>
          <p:cNvSpPr/>
          <p:nvPr>
            <p:ph idx="2" type="pic"/>
          </p:nvPr>
        </p:nvSpPr>
        <p:spPr>
          <a:xfrm>
            <a:off x="3389600" y="118913"/>
            <a:ext cx="1643700" cy="1535100"/>
          </a:xfrm>
          <a:prstGeom prst="rect">
            <a:avLst/>
          </a:prstGeom>
          <a:noFill/>
          <a:ln>
            <a:noFill/>
          </a:ln>
        </p:spPr>
      </p:sp>
      <p:sp>
        <p:nvSpPr>
          <p:cNvPr id="1052" name="Google Shape;1052;p56"/>
          <p:cNvSpPr/>
          <p:nvPr>
            <p:ph idx="3" type="pic"/>
          </p:nvPr>
        </p:nvSpPr>
        <p:spPr>
          <a:xfrm>
            <a:off x="5195935" y="118913"/>
            <a:ext cx="1643700" cy="1535100"/>
          </a:xfrm>
          <a:prstGeom prst="rect">
            <a:avLst/>
          </a:prstGeom>
          <a:noFill/>
          <a:ln>
            <a:noFill/>
          </a:ln>
        </p:spPr>
      </p:sp>
      <p:sp>
        <p:nvSpPr>
          <p:cNvPr id="1053" name="Google Shape;1053;p56"/>
          <p:cNvSpPr/>
          <p:nvPr>
            <p:ph idx="4" type="pic"/>
          </p:nvPr>
        </p:nvSpPr>
        <p:spPr>
          <a:xfrm>
            <a:off x="7002270" y="118913"/>
            <a:ext cx="1643700" cy="1535100"/>
          </a:xfrm>
          <a:prstGeom prst="rect">
            <a:avLst/>
          </a:prstGeom>
          <a:noFill/>
          <a:ln>
            <a:noFill/>
          </a:ln>
        </p:spPr>
      </p:sp>
      <p:sp>
        <p:nvSpPr>
          <p:cNvPr id="1054" name="Google Shape;1054;p56"/>
          <p:cNvSpPr/>
          <p:nvPr>
            <p:ph idx="5" type="pic"/>
          </p:nvPr>
        </p:nvSpPr>
        <p:spPr>
          <a:xfrm>
            <a:off x="3389588" y="1804212"/>
            <a:ext cx="1643700" cy="1535100"/>
          </a:xfrm>
          <a:prstGeom prst="rect">
            <a:avLst/>
          </a:prstGeom>
          <a:noFill/>
          <a:ln>
            <a:noFill/>
          </a:ln>
        </p:spPr>
      </p:sp>
      <p:sp>
        <p:nvSpPr>
          <p:cNvPr id="1055" name="Google Shape;1055;p56"/>
          <p:cNvSpPr/>
          <p:nvPr>
            <p:ph idx="6" type="pic"/>
          </p:nvPr>
        </p:nvSpPr>
        <p:spPr>
          <a:xfrm>
            <a:off x="5195922" y="1804212"/>
            <a:ext cx="1643700" cy="1535100"/>
          </a:xfrm>
          <a:prstGeom prst="rect">
            <a:avLst/>
          </a:prstGeom>
          <a:noFill/>
          <a:ln>
            <a:noFill/>
          </a:ln>
        </p:spPr>
      </p:sp>
      <p:sp>
        <p:nvSpPr>
          <p:cNvPr id="1056" name="Google Shape;1056;p56"/>
          <p:cNvSpPr/>
          <p:nvPr>
            <p:ph idx="7" type="pic"/>
          </p:nvPr>
        </p:nvSpPr>
        <p:spPr>
          <a:xfrm>
            <a:off x="7002257" y="1804212"/>
            <a:ext cx="1643700" cy="1535100"/>
          </a:xfrm>
          <a:prstGeom prst="rect">
            <a:avLst/>
          </a:prstGeom>
          <a:noFill/>
          <a:ln>
            <a:noFill/>
          </a:ln>
        </p:spPr>
      </p:sp>
      <p:sp>
        <p:nvSpPr>
          <p:cNvPr id="1057" name="Google Shape;1057;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58" name="Google Shape;1058;p56"/>
          <p:cNvSpPr/>
          <p:nvPr>
            <p:ph idx="8" type="pic"/>
          </p:nvPr>
        </p:nvSpPr>
        <p:spPr>
          <a:xfrm>
            <a:off x="3389588" y="3489487"/>
            <a:ext cx="1643700" cy="1535100"/>
          </a:xfrm>
          <a:prstGeom prst="rect">
            <a:avLst/>
          </a:prstGeom>
          <a:noFill/>
          <a:ln>
            <a:noFill/>
          </a:ln>
        </p:spPr>
      </p:sp>
      <p:sp>
        <p:nvSpPr>
          <p:cNvPr id="1059" name="Google Shape;1059;p56"/>
          <p:cNvSpPr/>
          <p:nvPr>
            <p:ph idx="9" type="pic"/>
          </p:nvPr>
        </p:nvSpPr>
        <p:spPr>
          <a:xfrm>
            <a:off x="5195922" y="3489487"/>
            <a:ext cx="1643700" cy="1535100"/>
          </a:xfrm>
          <a:prstGeom prst="rect">
            <a:avLst/>
          </a:prstGeom>
          <a:noFill/>
          <a:ln>
            <a:noFill/>
          </a:ln>
        </p:spPr>
      </p:sp>
      <p:sp>
        <p:nvSpPr>
          <p:cNvPr id="1060" name="Google Shape;1060;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1">
    <p:spTree>
      <p:nvGrpSpPr>
        <p:cNvPr id="1064" name="Shape 1064"/>
        <p:cNvGrpSpPr/>
        <p:nvPr/>
      </p:nvGrpSpPr>
      <p:grpSpPr>
        <a:xfrm>
          <a:off x="0" y="0"/>
          <a:ext cx="0" cy="0"/>
          <a:chOff x="0" y="0"/>
          <a:chExt cx="0" cy="0"/>
        </a:xfrm>
      </p:grpSpPr>
      <p:sp>
        <p:nvSpPr>
          <p:cNvPr id="1065" name="Google Shape;1065;p58"/>
          <p:cNvSpPr txBox="1"/>
          <p:nvPr>
            <p:ph type="title"/>
          </p:nvPr>
        </p:nvSpPr>
        <p:spPr>
          <a:xfrm>
            <a:off x="3236625" y="837723"/>
            <a:ext cx="5622600" cy="22752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p:txBody>
      </p:sp>
      <p:sp>
        <p:nvSpPr>
          <p:cNvPr id="1066" name="Google Shape;1066;p58"/>
          <p:cNvSpPr/>
          <p:nvPr/>
        </p:nvSpPr>
        <p:spPr>
          <a:xfrm flipH="1">
            <a:off x="1350050" y="2493850"/>
            <a:ext cx="2836800" cy="2649600"/>
          </a:xfrm>
          <a:prstGeom prst="pie">
            <a:avLst>
              <a:gd fmla="val 21585343"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67" name="Google Shape;1067;p58"/>
          <p:cNvSpPr/>
          <p:nvPr/>
        </p:nvSpPr>
        <p:spPr>
          <a:xfrm flipH="1" rot="5400000">
            <a:off x="5850" y="3807650"/>
            <a:ext cx="2688900" cy="2700600"/>
          </a:xfrm>
          <a:prstGeom prst="pie">
            <a:avLst>
              <a:gd fmla="val 0"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68" name="Google Shape;1068;p58"/>
          <p:cNvSpPr/>
          <p:nvPr/>
        </p:nvSpPr>
        <p:spPr>
          <a:xfrm>
            <a:off x="0" y="0"/>
            <a:ext cx="2768400" cy="26991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69" name="Google Shape;1069;p58"/>
          <p:cNvSpPr/>
          <p:nvPr/>
        </p:nvSpPr>
        <p:spPr>
          <a:xfrm>
            <a:off x="-100" y="2699025"/>
            <a:ext cx="1653900" cy="111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70" name="Google Shape;1070;p58"/>
          <p:cNvSpPr/>
          <p:nvPr/>
        </p:nvSpPr>
        <p:spPr>
          <a:xfrm>
            <a:off x="1653900" y="2701600"/>
            <a:ext cx="1114500" cy="111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71" name="Google Shape;1071;p58"/>
          <p:cNvSpPr txBox="1"/>
          <p:nvPr>
            <p:ph idx="1" type="subTitle"/>
          </p:nvPr>
        </p:nvSpPr>
        <p:spPr>
          <a:xfrm>
            <a:off x="3236625" y="3183150"/>
            <a:ext cx="5430300" cy="630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1pPr>
            <a:lvl2pPr lvl="1">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2pPr>
            <a:lvl3pPr lvl="2">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3pPr>
            <a:lvl4pPr lvl="3">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4pPr>
            <a:lvl5pPr lvl="4">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5pPr>
            <a:lvl6pPr lvl="5">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6pPr>
            <a:lvl7pPr lvl="6">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7pPr>
            <a:lvl8pPr lvl="7">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8pPr>
            <a:lvl9pPr lvl="8">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9pPr>
          </a:lstStyle>
          <a:p/>
        </p:txBody>
      </p:sp>
      <p:sp>
        <p:nvSpPr>
          <p:cNvPr id="1072" name="Google Shape;1072;p58"/>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_1">
    <p:spTree>
      <p:nvGrpSpPr>
        <p:cNvPr id="1073" name="Shape 1073"/>
        <p:cNvGrpSpPr/>
        <p:nvPr/>
      </p:nvGrpSpPr>
      <p:grpSpPr>
        <a:xfrm>
          <a:off x="0" y="0"/>
          <a:ext cx="0" cy="0"/>
          <a:chOff x="0" y="0"/>
          <a:chExt cx="0" cy="0"/>
        </a:xfrm>
      </p:grpSpPr>
      <p:sp>
        <p:nvSpPr>
          <p:cNvPr id="1074" name="Google Shape;1074;p59"/>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75" name="Google Shape;1075;p59"/>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76" name="Google Shape;1076;p59"/>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077" name="Google Shape;1077;p59"/>
          <p:cNvSpPr/>
          <p:nvPr/>
        </p:nvSpPr>
        <p:spPr>
          <a:xfrm flipH="1">
            <a:off x="284701" y="533157"/>
            <a:ext cx="4074000" cy="40740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78" name="Google Shape;1078;p59"/>
          <p:cNvSpPr/>
          <p:nvPr/>
        </p:nvSpPr>
        <p:spPr>
          <a:xfrm>
            <a:off x="927633" y="474750"/>
            <a:ext cx="1463400" cy="429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1079" name="Google Shape;1079;p59"/>
          <p:cNvSpPr/>
          <p:nvPr/>
        </p:nvSpPr>
        <p:spPr>
          <a:xfrm flipH="1">
            <a:off x="1322410" y="533157"/>
            <a:ext cx="4074000" cy="40740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80" name="Google Shape;1080;p59"/>
          <p:cNvSpPr/>
          <p:nvPr/>
        </p:nvSpPr>
        <p:spPr>
          <a:xfrm>
            <a:off x="2309186" y="474990"/>
            <a:ext cx="1399200" cy="429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1081" name="Google Shape;1081;p59"/>
          <p:cNvSpPr/>
          <p:nvPr/>
        </p:nvSpPr>
        <p:spPr>
          <a:xfrm flipH="1">
            <a:off x="2685553" y="533157"/>
            <a:ext cx="4074000" cy="40740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082" name="Google Shape;1082;p59"/>
          <p:cNvSpPr txBox="1"/>
          <p:nvPr>
            <p:ph type="title"/>
          </p:nvPr>
        </p:nvSpPr>
        <p:spPr>
          <a:xfrm>
            <a:off x="3708375" y="1585475"/>
            <a:ext cx="5190300" cy="2031900"/>
          </a:xfrm>
          <a:prstGeom prst="rect">
            <a:avLst/>
          </a:prstGeom>
        </p:spPr>
        <p:txBody>
          <a:bodyPr anchorCtr="0" anchor="ctr" bIns="0" lIns="0" spcFirstLastPara="1" rIns="91425" wrap="square" tIns="0">
            <a:noAutofit/>
          </a:bodyPr>
          <a:lstStyle>
            <a:lvl1pPr lvl="0">
              <a:spcBef>
                <a:spcPts val="0"/>
              </a:spcBef>
              <a:spcAft>
                <a:spcPts val="0"/>
              </a:spcAft>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p:txBody>
      </p:sp>
      <p:sp>
        <p:nvSpPr>
          <p:cNvPr id="1083" name="Google Shape;1083;p59"/>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_1">
    <p:spTree>
      <p:nvGrpSpPr>
        <p:cNvPr id="1084" name="Shape 1084"/>
        <p:cNvGrpSpPr/>
        <p:nvPr/>
      </p:nvGrpSpPr>
      <p:grpSpPr>
        <a:xfrm>
          <a:off x="0" y="0"/>
          <a:ext cx="0" cy="0"/>
          <a:chOff x="0" y="0"/>
          <a:chExt cx="0" cy="0"/>
        </a:xfrm>
      </p:grpSpPr>
      <p:sp>
        <p:nvSpPr>
          <p:cNvPr id="1085" name="Google Shape;1085;p60"/>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086" name="Google Shape;1086;p60"/>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87" name="Google Shape;1087;p60"/>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88" name="Google Shape;1088;p60"/>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089" name="Google Shape;1089;p60"/>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2">
    <p:spTree>
      <p:nvGrpSpPr>
        <p:cNvPr id="1090" name="Shape 1090"/>
        <p:cNvGrpSpPr/>
        <p:nvPr/>
      </p:nvGrpSpPr>
      <p:grpSpPr>
        <a:xfrm>
          <a:off x="0" y="0"/>
          <a:ext cx="0" cy="0"/>
          <a:chOff x="0" y="0"/>
          <a:chExt cx="0" cy="0"/>
        </a:xfrm>
      </p:grpSpPr>
      <p:sp>
        <p:nvSpPr>
          <p:cNvPr id="1091" name="Google Shape;1091;p61"/>
          <p:cNvSpPr txBox="1"/>
          <p:nvPr>
            <p:ph idx="1" type="subTitle"/>
          </p:nvPr>
        </p:nvSpPr>
        <p:spPr>
          <a:xfrm>
            <a:off x="286975" y="1143000"/>
            <a:ext cx="4429800" cy="513600"/>
          </a:xfrm>
          <a:prstGeom prst="rect">
            <a:avLst/>
          </a:prstGeom>
        </p:spPr>
        <p:txBody>
          <a:bodyPr anchorCtr="0" anchor="t" bIns="0" lIns="0" spcFirstLastPara="1" rIns="0" wrap="square" tIns="0">
            <a:normAutofit/>
          </a:bodyPr>
          <a:lstStyle>
            <a:lvl1pPr lvl="0">
              <a:spcBef>
                <a:spcPts val="0"/>
              </a:spcBef>
              <a:spcAft>
                <a:spcPts val="0"/>
              </a:spcAft>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092" name="Google Shape;1092;p61"/>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093" name="Google Shape;1093;p61"/>
          <p:cNvSpPr txBox="1"/>
          <p:nvPr>
            <p:ph idx="2"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94" name="Google Shape;1094;p61"/>
          <p:cNvSpPr txBox="1"/>
          <p:nvPr>
            <p:ph idx="3"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095" name="Google Shape;1095;p61"/>
          <p:cNvSpPr txBox="1"/>
          <p:nvPr>
            <p:ph idx="4"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096" name="Google Shape;1096;p61"/>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oadmap">
  <p:cSld name="BLANK_1_1_1_1_1_2_1">
    <p:spTree>
      <p:nvGrpSpPr>
        <p:cNvPr id="1097" name="Shape 1097"/>
        <p:cNvGrpSpPr/>
        <p:nvPr/>
      </p:nvGrpSpPr>
      <p:grpSpPr>
        <a:xfrm>
          <a:off x="0" y="0"/>
          <a:ext cx="0" cy="0"/>
          <a:chOff x="0" y="0"/>
          <a:chExt cx="0" cy="0"/>
        </a:xfrm>
      </p:grpSpPr>
      <p:sp>
        <p:nvSpPr>
          <p:cNvPr id="1098" name="Google Shape;1098;p62"/>
          <p:cNvSpPr txBox="1"/>
          <p:nvPr>
            <p:ph idx="1" type="subTitle"/>
          </p:nvPr>
        </p:nvSpPr>
        <p:spPr>
          <a:xfrm>
            <a:off x="271250" y="2269625"/>
            <a:ext cx="1508700" cy="302100"/>
          </a:xfrm>
          <a:prstGeom prst="rect">
            <a:avLst/>
          </a:prstGeom>
        </p:spPr>
        <p:txBody>
          <a:bodyPr anchorCtr="0" anchor="ctr" bIns="0" lIns="0" spcFirstLastPara="1" rIns="0" wrap="square" tIns="0">
            <a:normAutofit/>
          </a:bodyPr>
          <a:lstStyle>
            <a:lvl1pPr lvl="0">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3pPr>
            <a:lvl4pPr lvl="3">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4pPr>
            <a:lvl5pPr lvl="4">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5pPr>
            <a:lvl6pPr lvl="5">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6pPr>
            <a:lvl7pPr lvl="6">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7pPr>
            <a:lvl8pPr lvl="7">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8pPr>
            <a:lvl9pPr lvl="8">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9pPr>
          </a:lstStyle>
          <a:p/>
        </p:txBody>
      </p:sp>
      <p:sp>
        <p:nvSpPr>
          <p:cNvPr id="1099" name="Google Shape;1099;p62"/>
          <p:cNvSpPr txBox="1"/>
          <p:nvPr>
            <p:ph idx="2" type="subTitle"/>
          </p:nvPr>
        </p:nvSpPr>
        <p:spPr>
          <a:xfrm>
            <a:off x="2030598" y="2269625"/>
            <a:ext cx="1508700" cy="302100"/>
          </a:xfrm>
          <a:prstGeom prst="rect">
            <a:avLst/>
          </a:prstGeom>
        </p:spPr>
        <p:txBody>
          <a:bodyPr anchorCtr="0" anchor="ctr" bIns="0" lIns="0" spcFirstLastPara="1" rIns="0" wrap="square" tIns="0">
            <a:normAutofit/>
          </a:bodyPr>
          <a:lstStyle>
            <a:lvl1pPr lvl="0">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1pPr>
            <a:lvl2pPr lvl="1">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2pPr>
            <a:lvl3pPr lvl="2">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3pPr>
            <a:lvl4pPr lvl="3">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4pPr>
            <a:lvl5pPr lvl="4">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5pPr>
            <a:lvl6pPr lvl="5">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6pPr>
            <a:lvl7pPr lvl="6">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7pPr>
            <a:lvl8pPr lvl="7">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8pPr>
            <a:lvl9pPr lvl="8">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9pPr>
          </a:lstStyle>
          <a:p/>
        </p:txBody>
      </p:sp>
      <p:sp>
        <p:nvSpPr>
          <p:cNvPr id="1100" name="Google Shape;1100;p62"/>
          <p:cNvSpPr txBox="1"/>
          <p:nvPr>
            <p:ph idx="3" type="subTitle"/>
          </p:nvPr>
        </p:nvSpPr>
        <p:spPr>
          <a:xfrm>
            <a:off x="3795488" y="2269625"/>
            <a:ext cx="1508700" cy="302100"/>
          </a:xfrm>
          <a:prstGeom prst="rect">
            <a:avLst/>
          </a:prstGeom>
        </p:spPr>
        <p:txBody>
          <a:bodyPr anchorCtr="0" anchor="ctr" bIns="0" lIns="0" spcFirstLastPara="1" rIns="0" wrap="square" tIns="0">
            <a:normAutofit/>
          </a:bodyPr>
          <a:lstStyle>
            <a:lvl1pPr lvl="0">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1pPr>
            <a:lvl2pPr lvl="1">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2pPr>
            <a:lvl3pPr lvl="2">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3pPr>
            <a:lvl4pPr lvl="3">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4pPr>
            <a:lvl5pPr lvl="4">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5pPr>
            <a:lvl6pPr lvl="5">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6pPr>
            <a:lvl7pPr lvl="6">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7pPr>
            <a:lvl8pPr lvl="7">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8pPr>
            <a:lvl9pPr lvl="8">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9pPr>
          </a:lstStyle>
          <a:p/>
        </p:txBody>
      </p:sp>
      <p:sp>
        <p:nvSpPr>
          <p:cNvPr id="1101" name="Google Shape;1101;p62"/>
          <p:cNvSpPr txBox="1"/>
          <p:nvPr>
            <p:ph idx="4" type="subTitle"/>
          </p:nvPr>
        </p:nvSpPr>
        <p:spPr>
          <a:xfrm>
            <a:off x="5556416" y="2269625"/>
            <a:ext cx="1508700" cy="302100"/>
          </a:xfrm>
          <a:prstGeom prst="rect">
            <a:avLst/>
          </a:prstGeom>
        </p:spPr>
        <p:txBody>
          <a:bodyPr anchorCtr="0" anchor="ctr" bIns="0" lIns="0" spcFirstLastPara="1" rIns="0" wrap="square" tIns="0">
            <a:normAutofit/>
          </a:bodyPr>
          <a:lstStyle>
            <a:lvl1pPr lvl="0">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9pPr>
          </a:lstStyle>
          <a:p/>
        </p:txBody>
      </p:sp>
      <p:sp>
        <p:nvSpPr>
          <p:cNvPr id="1102" name="Google Shape;1102;p62"/>
          <p:cNvSpPr txBox="1"/>
          <p:nvPr>
            <p:ph idx="5" type="subTitle"/>
          </p:nvPr>
        </p:nvSpPr>
        <p:spPr>
          <a:xfrm>
            <a:off x="7318138" y="2269625"/>
            <a:ext cx="1508700" cy="302100"/>
          </a:xfrm>
          <a:prstGeom prst="rect">
            <a:avLst/>
          </a:prstGeom>
        </p:spPr>
        <p:txBody>
          <a:bodyPr anchorCtr="0" anchor="ctr" bIns="0" lIns="0" spcFirstLastPara="1" rIns="0" wrap="square" tIns="0">
            <a:normAutofit/>
          </a:bodyPr>
          <a:lstStyle>
            <a:lvl1pPr lvl="0">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1pPr>
            <a:lvl2pPr lvl="1">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2pPr>
            <a:lvl3pPr lvl="2">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3pPr>
            <a:lvl4pPr lvl="3">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4pPr>
            <a:lvl5pPr lvl="4">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5pPr>
            <a:lvl6pPr lvl="5">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6pPr>
            <a:lvl7pPr lvl="6">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7pPr>
            <a:lvl8pPr lvl="7">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8pPr>
            <a:lvl9pPr lvl="8">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9pPr>
          </a:lstStyle>
          <a:p/>
        </p:txBody>
      </p:sp>
      <p:sp>
        <p:nvSpPr>
          <p:cNvPr id="1103" name="Google Shape;1103;p62"/>
          <p:cNvSpPr txBox="1"/>
          <p:nvPr>
            <p:ph idx="6" type="body"/>
          </p:nvPr>
        </p:nvSpPr>
        <p:spPr>
          <a:xfrm>
            <a:off x="271250" y="3263085"/>
            <a:ext cx="1508700" cy="827100"/>
          </a:xfrm>
          <a:prstGeom prst="rect">
            <a:avLst/>
          </a:prstGeom>
        </p:spPr>
        <p:txBody>
          <a:bodyPr anchorCtr="0" anchor="t" bIns="0" lIns="0" spcFirstLastPara="1" rIns="0" wrap="square" tIns="0">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1000"/>
              </a:spcBef>
              <a:spcAft>
                <a:spcPts val="0"/>
              </a:spcAft>
              <a:buSzPts val="900"/>
              <a:buChar char="○"/>
              <a:defRPr sz="900"/>
            </a:lvl2pPr>
            <a:lvl3pPr indent="-285750" lvl="2" marL="1371600">
              <a:lnSpc>
                <a:spcPct val="100000"/>
              </a:lnSpc>
              <a:spcBef>
                <a:spcPts val="1000"/>
              </a:spcBef>
              <a:spcAft>
                <a:spcPts val="0"/>
              </a:spcAft>
              <a:buSzPts val="900"/>
              <a:buChar char="■"/>
              <a:defRPr sz="900"/>
            </a:lvl3pPr>
            <a:lvl4pPr indent="-285750" lvl="3" marL="1828800">
              <a:lnSpc>
                <a:spcPct val="100000"/>
              </a:lnSpc>
              <a:spcBef>
                <a:spcPts val="1000"/>
              </a:spcBef>
              <a:spcAft>
                <a:spcPts val="0"/>
              </a:spcAft>
              <a:buSzPts val="900"/>
              <a:buChar char="●"/>
              <a:defRPr sz="900"/>
            </a:lvl4pPr>
            <a:lvl5pPr indent="-285750" lvl="4" marL="2286000">
              <a:lnSpc>
                <a:spcPct val="100000"/>
              </a:lnSpc>
              <a:spcBef>
                <a:spcPts val="1000"/>
              </a:spcBef>
              <a:spcAft>
                <a:spcPts val="0"/>
              </a:spcAft>
              <a:buSzPts val="900"/>
              <a:buChar char="○"/>
              <a:defRPr sz="900"/>
            </a:lvl5pPr>
            <a:lvl6pPr indent="-285750" lvl="5" marL="2743200">
              <a:lnSpc>
                <a:spcPct val="100000"/>
              </a:lnSpc>
              <a:spcBef>
                <a:spcPts val="1000"/>
              </a:spcBef>
              <a:spcAft>
                <a:spcPts val="0"/>
              </a:spcAft>
              <a:buSzPts val="900"/>
              <a:buChar char="■"/>
              <a:defRPr sz="900"/>
            </a:lvl6pPr>
            <a:lvl7pPr indent="-285750" lvl="6" marL="3200400">
              <a:lnSpc>
                <a:spcPct val="100000"/>
              </a:lnSpc>
              <a:spcBef>
                <a:spcPts val="1000"/>
              </a:spcBef>
              <a:spcAft>
                <a:spcPts val="0"/>
              </a:spcAft>
              <a:buSzPts val="900"/>
              <a:buChar char="●"/>
              <a:defRPr sz="900"/>
            </a:lvl7pPr>
            <a:lvl8pPr indent="-285750" lvl="7" marL="3657600">
              <a:lnSpc>
                <a:spcPct val="100000"/>
              </a:lnSpc>
              <a:spcBef>
                <a:spcPts val="1000"/>
              </a:spcBef>
              <a:spcAft>
                <a:spcPts val="0"/>
              </a:spcAft>
              <a:buSzPts val="900"/>
              <a:buChar char="○"/>
              <a:defRPr sz="900"/>
            </a:lvl8pPr>
            <a:lvl9pPr indent="-285750" lvl="8" marL="4114800">
              <a:lnSpc>
                <a:spcPct val="100000"/>
              </a:lnSpc>
              <a:spcBef>
                <a:spcPts val="1000"/>
              </a:spcBef>
              <a:spcAft>
                <a:spcPts val="1000"/>
              </a:spcAft>
              <a:buSzPts val="900"/>
              <a:buChar char="■"/>
              <a:defRPr sz="900"/>
            </a:lvl9pPr>
          </a:lstStyle>
          <a:p/>
        </p:txBody>
      </p:sp>
      <p:sp>
        <p:nvSpPr>
          <p:cNvPr id="1104" name="Google Shape;1104;p62"/>
          <p:cNvSpPr txBox="1"/>
          <p:nvPr>
            <p:ph idx="7" type="body"/>
          </p:nvPr>
        </p:nvSpPr>
        <p:spPr>
          <a:xfrm>
            <a:off x="2028213" y="3263085"/>
            <a:ext cx="1508700" cy="827100"/>
          </a:xfrm>
          <a:prstGeom prst="rect">
            <a:avLst/>
          </a:prstGeom>
        </p:spPr>
        <p:txBody>
          <a:bodyPr anchorCtr="0" anchor="t" bIns="0" lIns="0" spcFirstLastPara="1" rIns="91425" wrap="square" tIns="0">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1000"/>
              </a:spcBef>
              <a:spcAft>
                <a:spcPts val="0"/>
              </a:spcAft>
              <a:buSzPts val="900"/>
              <a:buChar char="○"/>
              <a:defRPr sz="900"/>
            </a:lvl2pPr>
            <a:lvl3pPr indent="-285750" lvl="2" marL="1371600">
              <a:lnSpc>
                <a:spcPct val="100000"/>
              </a:lnSpc>
              <a:spcBef>
                <a:spcPts val="1000"/>
              </a:spcBef>
              <a:spcAft>
                <a:spcPts val="0"/>
              </a:spcAft>
              <a:buSzPts val="900"/>
              <a:buChar char="■"/>
              <a:defRPr sz="900"/>
            </a:lvl3pPr>
            <a:lvl4pPr indent="-285750" lvl="3" marL="1828800">
              <a:lnSpc>
                <a:spcPct val="100000"/>
              </a:lnSpc>
              <a:spcBef>
                <a:spcPts val="1000"/>
              </a:spcBef>
              <a:spcAft>
                <a:spcPts val="0"/>
              </a:spcAft>
              <a:buSzPts val="900"/>
              <a:buChar char="●"/>
              <a:defRPr sz="900"/>
            </a:lvl4pPr>
            <a:lvl5pPr indent="-285750" lvl="4" marL="2286000">
              <a:lnSpc>
                <a:spcPct val="100000"/>
              </a:lnSpc>
              <a:spcBef>
                <a:spcPts val="1000"/>
              </a:spcBef>
              <a:spcAft>
                <a:spcPts val="0"/>
              </a:spcAft>
              <a:buSzPts val="900"/>
              <a:buChar char="○"/>
              <a:defRPr sz="900"/>
            </a:lvl5pPr>
            <a:lvl6pPr indent="-285750" lvl="5" marL="2743200">
              <a:lnSpc>
                <a:spcPct val="100000"/>
              </a:lnSpc>
              <a:spcBef>
                <a:spcPts val="1000"/>
              </a:spcBef>
              <a:spcAft>
                <a:spcPts val="0"/>
              </a:spcAft>
              <a:buSzPts val="900"/>
              <a:buChar char="■"/>
              <a:defRPr sz="900"/>
            </a:lvl6pPr>
            <a:lvl7pPr indent="-285750" lvl="6" marL="3200400">
              <a:lnSpc>
                <a:spcPct val="100000"/>
              </a:lnSpc>
              <a:spcBef>
                <a:spcPts val="1000"/>
              </a:spcBef>
              <a:spcAft>
                <a:spcPts val="0"/>
              </a:spcAft>
              <a:buSzPts val="900"/>
              <a:buChar char="●"/>
              <a:defRPr sz="900"/>
            </a:lvl7pPr>
            <a:lvl8pPr indent="-285750" lvl="7" marL="3657600">
              <a:lnSpc>
                <a:spcPct val="100000"/>
              </a:lnSpc>
              <a:spcBef>
                <a:spcPts val="1000"/>
              </a:spcBef>
              <a:spcAft>
                <a:spcPts val="0"/>
              </a:spcAft>
              <a:buSzPts val="900"/>
              <a:buChar char="○"/>
              <a:defRPr sz="900"/>
            </a:lvl8pPr>
            <a:lvl9pPr indent="-285750" lvl="8" marL="4114800">
              <a:lnSpc>
                <a:spcPct val="100000"/>
              </a:lnSpc>
              <a:spcBef>
                <a:spcPts val="1000"/>
              </a:spcBef>
              <a:spcAft>
                <a:spcPts val="1000"/>
              </a:spcAft>
              <a:buSzPts val="900"/>
              <a:buChar char="■"/>
              <a:defRPr sz="900"/>
            </a:lvl9pPr>
          </a:lstStyle>
          <a:p/>
        </p:txBody>
      </p:sp>
      <p:sp>
        <p:nvSpPr>
          <p:cNvPr id="1105" name="Google Shape;1105;p62"/>
          <p:cNvSpPr txBox="1"/>
          <p:nvPr>
            <p:ph idx="8" type="body"/>
          </p:nvPr>
        </p:nvSpPr>
        <p:spPr>
          <a:xfrm>
            <a:off x="3785175" y="3263085"/>
            <a:ext cx="1508700" cy="827100"/>
          </a:xfrm>
          <a:prstGeom prst="rect">
            <a:avLst/>
          </a:prstGeom>
        </p:spPr>
        <p:txBody>
          <a:bodyPr anchorCtr="0" anchor="t" bIns="0" lIns="0" spcFirstLastPara="1" rIns="91425" wrap="square" tIns="0">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1000"/>
              </a:spcBef>
              <a:spcAft>
                <a:spcPts val="0"/>
              </a:spcAft>
              <a:buSzPts val="900"/>
              <a:buChar char="○"/>
              <a:defRPr sz="900"/>
            </a:lvl2pPr>
            <a:lvl3pPr indent="-285750" lvl="2" marL="1371600">
              <a:lnSpc>
                <a:spcPct val="100000"/>
              </a:lnSpc>
              <a:spcBef>
                <a:spcPts val="1000"/>
              </a:spcBef>
              <a:spcAft>
                <a:spcPts val="0"/>
              </a:spcAft>
              <a:buSzPts val="900"/>
              <a:buChar char="■"/>
              <a:defRPr sz="900"/>
            </a:lvl3pPr>
            <a:lvl4pPr indent="-285750" lvl="3" marL="1828800">
              <a:lnSpc>
                <a:spcPct val="100000"/>
              </a:lnSpc>
              <a:spcBef>
                <a:spcPts val="1000"/>
              </a:spcBef>
              <a:spcAft>
                <a:spcPts val="0"/>
              </a:spcAft>
              <a:buSzPts val="900"/>
              <a:buChar char="●"/>
              <a:defRPr sz="900"/>
            </a:lvl4pPr>
            <a:lvl5pPr indent="-285750" lvl="4" marL="2286000">
              <a:lnSpc>
                <a:spcPct val="100000"/>
              </a:lnSpc>
              <a:spcBef>
                <a:spcPts val="1000"/>
              </a:spcBef>
              <a:spcAft>
                <a:spcPts val="0"/>
              </a:spcAft>
              <a:buSzPts val="900"/>
              <a:buChar char="○"/>
              <a:defRPr sz="900"/>
            </a:lvl5pPr>
            <a:lvl6pPr indent="-285750" lvl="5" marL="2743200">
              <a:lnSpc>
                <a:spcPct val="100000"/>
              </a:lnSpc>
              <a:spcBef>
                <a:spcPts val="1000"/>
              </a:spcBef>
              <a:spcAft>
                <a:spcPts val="0"/>
              </a:spcAft>
              <a:buSzPts val="900"/>
              <a:buChar char="■"/>
              <a:defRPr sz="900"/>
            </a:lvl6pPr>
            <a:lvl7pPr indent="-285750" lvl="6" marL="3200400">
              <a:lnSpc>
                <a:spcPct val="100000"/>
              </a:lnSpc>
              <a:spcBef>
                <a:spcPts val="1000"/>
              </a:spcBef>
              <a:spcAft>
                <a:spcPts val="0"/>
              </a:spcAft>
              <a:buSzPts val="900"/>
              <a:buChar char="●"/>
              <a:defRPr sz="900"/>
            </a:lvl7pPr>
            <a:lvl8pPr indent="-285750" lvl="7" marL="3657600">
              <a:lnSpc>
                <a:spcPct val="100000"/>
              </a:lnSpc>
              <a:spcBef>
                <a:spcPts val="1000"/>
              </a:spcBef>
              <a:spcAft>
                <a:spcPts val="0"/>
              </a:spcAft>
              <a:buSzPts val="900"/>
              <a:buChar char="○"/>
              <a:defRPr sz="900"/>
            </a:lvl8pPr>
            <a:lvl9pPr indent="-285750" lvl="8" marL="4114800">
              <a:lnSpc>
                <a:spcPct val="100000"/>
              </a:lnSpc>
              <a:spcBef>
                <a:spcPts val="1000"/>
              </a:spcBef>
              <a:spcAft>
                <a:spcPts val="1000"/>
              </a:spcAft>
              <a:buSzPts val="900"/>
              <a:buChar char="■"/>
              <a:defRPr sz="900"/>
            </a:lvl9pPr>
          </a:lstStyle>
          <a:p/>
        </p:txBody>
      </p:sp>
      <p:sp>
        <p:nvSpPr>
          <p:cNvPr id="1106" name="Google Shape;1106;p62"/>
          <p:cNvSpPr txBox="1"/>
          <p:nvPr>
            <p:ph idx="9" type="body"/>
          </p:nvPr>
        </p:nvSpPr>
        <p:spPr>
          <a:xfrm>
            <a:off x="5542138" y="3263085"/>
            <a:ext cx="1508700" cy="827100"/>
          </a:xfrm>
          <a:prstGeom prst="rect">
            <a:avLst/>
          </a:prstGeom>
        </p:spPr>
        <p:txBody>
          <a:bodyPr anchorCtr="0" anchor="t" bIns="0" lIns="0" spcFirstLastPara="1" rIns="91425" wrap="square" tIns="0">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1000"/>
              </a:spcBef>
              <a:spcAft>
                <a:spcPts val="0"/>
              </a:spcAft>
              <a:buSzPts val="900"/>
              <a:buChar char="○"/>
              <a:defRPr sz="900"/>
            </a:lvl2pPr>
            <a:lvl3pPr indent="-285750" lvl="2" marL="1371600">
              <a:lnSpc>
                <a:spcPct val="100000"/>
              </a:lnSpc>
              <a:spcBef>
                <a:spcPts val="1000"/>
              </a:spcBef>
              <a:spcAft>
                <a:spcPts val="0"/>
              </a:spcAft>
              <a:buSzPts val="900"/>
              <a:buChar char="■"/>
              <a:defRPr sz="900"/>
            </a:lvl3pPr>
            <a:lvl4pPr indent="-285750" lvl="3" marL="1828800">
              <a:lnSpc>
                <a:spcPct val="100000"/>
              </a:lnSpc>
              <a:spcBef>
                <a:spcPts val="1000"/>
              </a:spcBef>
              <a:spcAft>
                <a:spcPts val="0"/>
              </a:spcAft>
              <a:buSzPts val="900"/>
              <a:buChar char="●"/>
              <a:defRPr sz="900"/>
            </a:lvl4pPr>
            <a:lvl5pPr indent="-285750" lvl="4" marL="2286000">
              <a:lnSpc>
                <a:spcPct val="100000"/>
              </a:lnSpc>
              <a:spcBef>
                <a:spcPts val="1000"/>
              </a:spcBef>
              <a:spcAft>
                <a:spcPts val="0"/>
              </a:spcAft>
              <a:buSzPts val="900"/>
              <a:buChar char="○"/>
              <a:defRPr sz="900"/>
            </a:lvl5pPr>
            <a:lvl6pPr indent="-285750" lvl="5" marL="2743200">
              <a:lnSpc>
                <a:spcPct val="100000"/>
              </a:lnSpc>
              <a:spcBef>
                <a:spcPts val="1000"/>
              </a:spcBef>
              <a:spcAft>
                <a:spcPts val="0"/>
              </a:spcAft>
              <a:buSzPts val="900"/>
              <a:buChar char="■"/>
              <a:defRPr sz="900"/>
            </a:lvl6pPr>
            <a:lvl7pPr indent="-285750" lvl="6" marL="3200400">
              <a:lnSpc>
                <a:spcPct val="100000"/>
              </a:lnSpc>
              <a:spcBef>
                <a:spcPts val="1000"/>
              </a:spcBef>
              <a:spcAft>
                <a:spcPts val="0"/>
              </a:spcAft>
              <a:buSzPts val="900"/>
              <a:buChar char="●"/>
              <a:defRPr sz="900"/>
            </a:lvl7pPr>
            <a:lvl8pPr indent="-285750" lvl="7" marL="3657600">
              <a:lnSpc>
                <a:spcPct val="100000"/>
              </a:lnSpc>
              <a:spcBef>
                <a:spcPts val="1000"/>
              </a:spcBef>
              <a:spcAft>
                <a:spcPts val="0"/>
              </a:spcAft>
              <a:buSzPts val="900"/>
              <a:buChar char="○"/>
              <a:defRPr sz="900"/>
            </a:lvl8pPr>
            <a:lvl9pPr indent="-285750" lvl="8" marL="4114800">
              <a:lnSpc>
                <a:spcPct val="100000"/>
              </a:lnSpc>
              <a:spcBef>
                <a:spcPts val="1000"/>
              </a:spcBef>
              <a:spcAft>
                <a:spcPts val="1000"/>
              </a:spcAft>
              <a:buSzPts val="900"/>
              <a:buChar char="■"/>
              <a:defRPr sz="900"/>
            </a:lvl9pPr>
          </a:lstStyle>
          <a:p/>
        </p:txBody>
      </p:sp>
      <p:sp>
        <p:nvSpPr>
          <p:cNvPr id="1107" name="Google Shape;1107;p62"/>
          <p:cNvSpPr txBox="1"/>
          <p:nvPr>
            <p:ph idx="13" type="body"/>
          </p:nvPr>
        </p:nvSpPr>
        <p:spPr>
          <a:xfrm>
            <a:off x="7299100" y="3263085"/>
            <a:ext cx="1508700" cy="827100"/>
          </a:xfrm>
          <a:prstGeom prst="rect">
            <a:avLst/>
          </a:prstGeom>
        </p:spPr>
        <p:txBody>
          <a:bodyPr anchorCtr="0" anchor="t" bIns="0" lIns="0" spcFirstLastPara="1" rIns="91425" wrap="square" tIns="0">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1000"/>
              </a:spcBef>
              <a:spcAft>
                <a:spcPts val="0"/>
              </a:spcAft>
              <a:buSzPts val="900"/>
              <a:buChar char="○"/>
              <a:defRPr sz="900"/>
            </a:lvl2pPr>
            <a:lvl3pPr indent="-285750" lvl="2" marL="1371600">
              <a:lnSpc>
                <a:spcPct val="100000"/>
              </a:lnSpc>
              <a:spcBef>
                <a:spcPts val="1000"/>
              </a:spcBef>
              <a:spcAft>
                <a:spcPts val="0"/>
              </a:spcAft>
              <a:buSzPts val="900"/>
              <a:buChar char="■"/>
              <a:defRPr sz="900"/>
            </a:lvl3pPr>
            <a:lvl4pPr indent="-285750" lvl="3" marL="1828800">
              <a:lnSpc>
                <a:spcPct val="100000"/>
              </a:lnSpc>
              <a:spcBef>
                <a:spcPts val="1000"/>
              </a:spcBef>
              <a:spcAft>
                <a:spcPts val="0"/>
              </a:spcAft>
              <a:buSzPts val="900"/>
              <a:buChar char="●"/>
              <a:defRPr sz="900"/>
            </a:lvl4pPr>
            <a:lvl5pPr indent="-285750" lvl="4" marL="2286000">
              <a:lnSpc>
                <a:spcPct val="100000"/>
              </a:lnSpc>
              <a:spcBef>
                <a:spcPts val="1000"/>
              </a:spcBef>
              <a:spcAft>
                <a:spcPts val="0"/>
              </a:spcAft>
              <a:buSzPts val="900"/>
              <a:buChar char="○"/>
              <a:defRPr sz="900"/>
            </a:lvl5pPr>
            <a:lvl6pPr indent="-285750" lvl="5" marL="2743200">
              <a:lnSpc>
                <a:spcPct val="100000"/>
              </a:lnSpc>
              <a:spcBef>
                <a:spcPts val="1000"/>
              </a:spcBef>
              <a:spcAft>
                <a:spcPts val="0"/>
              </a:spcAft>
              <a:buSzPts val="900"/>
              <a:buChar char="■"/>
              <a:defRPr sz="900"/>
            </a:lvl6pPr>
            <a:lvl7pPr indent="-285750" lvl="6" marL="3200400">
              <a:lnSpc>
                <a:spcPct val="100000"/>
              </a:lnSpc>
              <a:spcBef>
                <a:spcPts val="1000"/>
              </a:spcBef>
              <a:spcAft>
                <a:spcPts val="0"/>
              </a:spcAft>
              <a:buSzPts val="900"/>
              <a:buChar char="●"/>
              <a:defRPr sz="900"/>
            </a:lvl7pPr>
            <a:lvl8pPr indent="-285750" lvl="7" marL="3657600">
              <a:lnSpc>
                <a:spcPct val="100000"/>
              </a:lnSpc>
              <a:spcBef>
                <a:spcPts val="1000"/>
              </a:spcBef>
              <a:spcAft>
                <a:spcPts val="0"/>
              </a:spcAft>
              <a:buSzPts val="900"/>
              <a:buChar char="○"/>
              <a:defRPr sz="900"/>
            </a:lvl8pPr>
            <a:lvl9pPr indent="-285750" lvl="8" marL="4114800">
              <a:lnSpc>
                <a:spcPct val="100000"/>
              </a:lnSpc>
              <a:spcBef>
                <a:spcPts val="1000"/>
              </a:spcBef>
              <a:spcAft>
                <a:spcPts val="1000"/>
              </a:spcAft>
              <a:buSzPts val="900"/>
              <a:buChar char="■"/>
              <a:defRPr sz="900"/>
            </a:lvl9pPr>
          </a:lstStyle>
          <a:p/>
        </p:txBody>
      </p:sp>
      <p:sp>
        <p:nvSpPr>
          <p:cNvPr id="1108" name="Google Shape;1108;p62"/>
          <p:cNvSpPr txBox="1"/>
          <p:nvPr>
            <p:ph idx="14" type="subTitle"/>
          </p:nvPr>
        </p:nvSpPr>
        <p:spPr>
          <a:xfrm>
            <a:off x="271250" y="2737064"/>
            <a:ext cx="1508700" cy="338700"/>
          </a:xfrm>
          <a:prstGeom prst="rect">
            <a:avLst/>
          </a:prstGeom>
        </p:spPr>
        <p:txBody>
          <a:bodyPr anchorCtr="0" anchor="t" bIns="0" lIns="0" spcFirstLastPara="1" rIns="0" wrap="square" tIns="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109" name="Google Shape;1109;p62"/>
          <p:cNvSpPr txBox="1"/>
          <p:nvPr>
            <p:ph idx="15" type="subTitle"/>
          </p:nvPr>
        </p:nvSpPr>
        <p:spPr>
          <a:xfrm>
            <a:off x="2030598" y="2737064"/>
            <a:ext cx="1508700" cy="338700"/>
          </a:xfrm>
          <a:prstGeom prst="rect">
            <a:avLst/>
          </a:prstGeom>
        </p:spPr>
        <p:txBody>
          <a:bodyPr anchorCtr="0" anchor="t" bIns="0" lIns="0" spcFirstLastPara="1" rIns="0" wrap="square" tIns="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110" name="Google Shape;1110;p62"/>
          <p:cNvSpPr txBox="1"/>
          <p:nvPr>
            <p:ph idx="16" type="subTitle"/>
          </p:nvPr>
        </p:nvSpPr>
        <p:spPr>
          <a:xfrm>
            <a:off x="3795488" y="2737075"/>
            <a:ext cx="1508700" cy="338700"/>
          </a:xfrm>
          <a:prstGeom prst="rect">
            <a:avLst/>
          </a:prstGeom>
        </p:spPr>
        <p:txBody>
          <a:bodyPr anchorCtr="0" anchor="t" bIns="0" lIns="0" spcFirstLastPara="1" rIns="0" wrap="square" tIns="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111" name="Google Shape;1111;p62"/>
          <p:cNvSpPr txBox="1"/>
          <p:nvPr>
            <p:ph idx="17" type="subTitle"/>
          </p:nvPr>
        </p:nvSpPr>
        <p:spPr>
          <a:xfrm>
            <a:off x="5556416" y="2737075"/>
            <a:ext cx="1508700" cy="338700"/>
          </a:xfrm>
          <a:prstGeom prst="rect">
            <a:avLst/>
          </a:prstGeom>
        </p:spPr>
        <p:txBody>
          <a:bodyPr anchorCtr="0" anchor="t" bIns="0" lIns="0" spcFirstLastPara="1" rIns="0" wrap="square" tIns="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112" name="Google Shape;1112;p62"/>
          <p:cNvSpPr txBox="1"/>
          <p:nvPr>
            <p:ph idx="18" type="subTitle"/>
          </p:nvPr>
        </p:nvSpPr>
        <p:spPr>
          <a:xfrm>
            <a:off x="7318138" y="2737075"/>
            <a:ext cx="1508700" cy="338700"/>
          </a:xfrm>
          <a:prstGeom prst="rect">
            <a:avLst/>
          </a:prstGeom>
        </p:spPr>
        <p:txBody>
          <a:bodyPr anchorCtr="0" anchor="t" bIns="0" lIns="0" spcFirstLastPara="1" rIns="0" wrap="square" tIns="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113" name="Google Shape;1113;p62"/>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114" name="Google Shape;1114;p62"/>
          <p:cNvSpPr txBox="1"/>
          <p:nvPr>
            <p:ph idx="19"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15" name="Google Shape;1115;p62"/>
          <p:cNvSpPr txBox="1"/>
          <p:nvPr>
            <p:ph idx="20"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16" name="Google Shape;1116;p62"/>
          <p:cNvSpPr txBox="1"/>
          <p:nvPr>
            <p:ph idx="21"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117" name="Google Shape;1117;p62"/>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Shape">
  <p:cSld name="BLANK_1_1_1_1_1_1_1_2">
    <p:spTree>
      <p:nvGrpSpPr>
        <p:cNvPr id="1118" name="Shape 1118"/>
        <p:cNvGrpSpPr/>
        <p:nvPr/>
      </p:nvGrpSpPr>
      <p:grpSpPr>
        <a:xfrm>
          <a:off x="0" y="0"/>
          <a:ext cx="0" cy="0"/>
          <a:chOff x="0" y="0"/>
          <a:chExt cx="0" cy="0"/>
        </a:xfrm>
      </p:grpSpPr>
      <p:sp>
        <p:nvSpPr>
          <p:cNvPr id="1119" name="Google Shape;1119;p63"/>
          <p:cNvSpPr/>
          <p:nvPr/>
        </p:nvSpPr>
        <p:spPr>
          <a:xfrm>
            <a:off x="0" y="3859125"/>
            <a:ext cx="2004300" cy="128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20" name="Google Shape;1120;p63"/>
          <p:cNvSpPr/>
          <p:nvPr/>
        </p:nvSpPr>
        <p:spPr>
          <a:xfrm flipH="1" rot="10800000">
            <a:off x="6571675" y="3851200"/>
            <a:ext cx="1270800" cy="12828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21" name="Google Shape;1121;p63"/>
          <p:cNvSpPr/>
          <p:nvPr/>
        </p:nvSpPr>
        <p:spPr>
          <a:xfrm flipH="1" rot="10800000">
            <a:off x="7217867" y="3851200"/>
            <a:ext cx="1282500" cy="12828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22" name="Google Shape;1122;p63"/>
          <p:cNvSpPr/>
          <p:nvPr/>
        </p:nvSpPr>
        <p:spPr>
          <a:xfrm rot="5400000">
            <a:off x="3193350" y="-1811400"/>
            <a:ext cx="2757600" cy="8574300"/>
          </a:xfrm>
          <a:prstGeom prst="round2DiagRect">
            <a:avLst>
              <a:gd fmla="val 50000" name="adj1"/>
              <a:gd fmla="val 0" name="adj2"/>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a:ea typeface="Poppins"/>
              <a:cs typeface="Poppins"/>
              <a:sym typeface="Poppins"/>
            </a:endParaRPr>
          </a:p>
        </p:txBody>
      </p:sp>
      <p:sp>
        <p:nvSpPr>
          <p:cNvPr id="1123" name="Google Shape;1123;p63"/>
          <p:cNvSpPr txBox="1"/>
          <p:nvPr>
            <p:ph type="title"/>
          </p:nvPr>
        </p:nvSpPr>
        <p:spPr>
          <a:xfrm>
            <a:off x="283475" y="1096954"/>
            <a:ext cx="8575800" cy="2757600"/>
          </a:xfrm>
          <a:prstGeom prst="rect">
            <a:avLst/>
          </a:prstGeom>
        </p:spPr>
        <p:txBody>
          <a:bodyPr anchorCtr="0" anchor="ctr" bIns="0" lIns="0" spcFirstLastPara="1" rIns="91425" wrap="square" tIns="0">
            <a:noAutofit/>
          </a:bodyPr>
          <a:lstStyle>
            <a:lvl1pPr lvl="0" algn="ctr">
              <a:lnSpc>
                <a:spcPct val="90000"/>
              </a:lnSpc>
              <a:spcBef>
                <a:spcPts val="0"/>
              </a:spcBef>
              <a:spcAft>
                <a:spcPts val="0"/>
              </a:spcAft>
              <a:buClr>
                <a:schemeClr val="lt1"/>
              </a:buClr>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1124" name="Google Shape;1124;p63"/>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25" name="Google Shape;1125;p63"/>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26" name="Google Shape;1126;p63"/>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127" name="Google Shape;1127;p63"/>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1">
  <p:cSld name="BLANK_1_1_1_1_1_1_1_1">
    <p:spTree>
      <p:nvGrpSpPr>
        <p:cNvPr id="1128" name="Shape 1128"/>
        <p:cNvGrpSpPr/>
        <p:nvPr/>
      </p:nvGrpSpPr>
      <p:grpSpPr>
        <a:xfrm>
          <a:off x="0" y="0"/>
          <a:ext cx="0" cy="0"/>
          <a:chOff x="0" y="0"/>
          <a:chExt cx="0" cy="0"/>
        </a:xfrm>
      </p:grpSpPr>
      <p:sp>
        <p:nvSpPr>
          <p:cNvPr id="1129" name="Google Shape;1129;p64"/>
          <p:cNvSpPr txBox="1"/>
          <p:nvPr>
            <p:ph idx="1" type="subTitle"/>
          </p:nvPr>
        </p:nvSpPr>
        <p:spPr>
          <a:xfrm>
            <a:off x="284700" y="2574275"/>
            <a:ext cx="4287300" cy="4089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p:txBody>
      </p:sp>
      <p:sp>
        <p:nvSpPr>
          <p:cNvPr id="1130" name="Google Shape;1130;p64"/>
          <p:cNvSpPr/>
          <p:nvPr/>
        </p:nvSpPr>
        <p:spPr>
          <a:xfrm flipH="1" rot="5400000">
            <a:off x="6571675" y="2571675"/>
            <a:ext cx="5143500" cy="5143500"/>
          </a:xfrm>
          <a:prstGeom prst="pie">
            <a:avLst>
              <a:gd fmla="val 21589913"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Urbanist"/>
              <a:ea typeface="Urbanist"/>
              <a:cs typeface="Urbanist"/>
              <a:sym typeface="Urbanist"/>
            </a:endParaRPr>
          </a:p>
        </p:txBody>
      </p:sp>
      <p:sp>
        <p:nvSpPr>
          <p:cNvPr id="1131" name="Google Shape;1131;p64"/>
          <p:cNvSpPr/>
          <p:nvPr/>
        </p:nvSpPr>
        <p:spPr>
          <a:xfrm flipH="1" rot="5400000">
            <a:off x="6571675" y="-8"/>
            <a:ext cx="5143500" cy="5143500"/>
          </a:xfrm>
          <a:prstGeom prst="pie">
            <a:avLst>
              <a:gd fmla="val 0"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Urbanist"/>
              <a:ea typeface="Urbanist"/>
              <a:cs typeface="Urbanist"/>
              <a:sym typeface="Urbanist"/>
            </a:endParaRPr>
          </a:p>
        </p:txBody>
      </p:sp>
      <p:sp>
        <p:nvSpPr>
          <p:cNvPr id="1132" name="Google Shape;1132;p64"/>
          <p:cNvSpPr txBox="1"/>
          <p:nvPr>
            <p:ph type="title"/>
          </p:nvPr>
        </p:nvSpPr>
        <p:spPr>
          <a:xfrm>
            <a:off x="284700" y="474750"/>
            <a:ext cx="5622600" cy="17943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p:txBody>
      </p:sp>
      <p:sp>
        <p:nvSpPr>
          <p:cNvPr id="1133" name="Google Shape;1133;p64"/>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BLANK_1_1_1_1_1_1_1_1_2">
    <p:spTree>
      <p:nvGrpSpPr>
        <p:cNvPr id="1134" name="Shape 1134"/>
        <p:cNvGrpSpPr/>
        <p:nvPr/>
      </p:nvGrpSpPr>
      <p:grpSpPr>
        <a:xfrm>
          <a:off x="0" y="0"/>
          <a:ext cx="0" cy="0"/>
          <a:chOff x="0" y="0"/>
          <a:chExt cx="0" cy="0"/>
        </a:xfrm>
      </p:grpSpPr>
      <p:sp>
        <p:nvSpPr>
          <p:cNvPr id="1135" name="Google Shape;1135;p65"/>
          <p:cNvSpPr txBox="1"/>
          <p:nvPr>
            <p:ph idx="1" type="body"/>
          </p:nvPr>
        </p:nvSpPr>
        <p:spPr>
          <a:xfrm>
            <a:off x="379650" y="3500000"/>
            <a:ext cx="1389300" cy="919200"/>
          </a:xfrm>
          <a:prstGeom prst="rect">
            <a:avLst/>
          </a:prstGeom>
        </p:spPr>
        <p:txBody>
          <a:bodyPr anchorCtr="0" anchor="t" bIns="91425" lIns="0"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36" name="Google Shape;1136;p65"/>
          <p:cNvSpPr txBox="1"/>
          <p:nvPr>
            <p:ph idx="2" type="body"/>
          </p:nvPr>
        </p:nvSpPr>
        <p:spPr>
          <a:xfrm>
            <a:off x="2255275" y="3500000"/>
            <a:ext cx="1389300" cy="919200"/>
          </a:xfrm>
          <a:prstGeom prst="rect">
            <a:avLst/>
          </a:prstGeom>
        </p:spPr>
        <p:txBody>
          <a:bodyPr anchorCtr="0" anchor="t" bIns="91425" lIns="0"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37" name="Google Shape;1137;p65"/>
          <p:cNvSpPr txBox="1"/>
          <p:nvPr>
            <p:ph idx="3" type="body"/>
          </p:nvPr>
        </p:nvSpPr>
        <p:spPr>
          <a:xfrm>
            <a:off x="4130900" y="3500000"/>
            <a:ext cx="1389300" cy="919200"/>
          </a:xfrm>
          <a:prstGeom prst="rect">
            <a:avLst/>
          </a:prstGeom>
        </p:spPr>
        <p:txBody>
          <a:bodyPr anchorCtr="0" anchor="t" bIns="91425" lIns="0"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38" name="Google Shape;1138;p65"/>
          <p:cNvSpPr txBox="1"/>
          <p:nvPr>
            <p:ph idx="4" type="body"/>
          </p:nvPr>
        </p:nvSpPr>
        <p:spPr>
          <a:xfrm>
            <a:off x="6006525" y="3500000"/>
            <a:ext cx="1389300" cy="919200"/>
          </a:xfrm>
          <a:prstGeom prst="rect">
            <a:avLst/>
          </a:prstGeom>
        </p:spPr>
        <p:txBody>
          <a:bodyPr anchorCtr="0" anchor="t" bIns="91425" lIns="0"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39" name="Google Shape;1139;p65"/>
          <p:cNvSpPr txBox="1"/>
          <p:nvPr>
            <p:ph type="title"/>
          </p:nvPr>
        </p:nvSpPr>
        <p:spPr>
          <a:xfrm>
            <a:off x="308784" y="1188147"/>
            <a:ext cx="7206000" cy="6666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p:txBody>
      </p:sp>
      <p:sp>
        <p:nvSpPr>
          <p:cNvPr id="1140" name="Google Shape;1140;p65"/>
          <p:cNvSpPr txBox="1"/>
          <p:nvPr>
            <p:ph idx="5" type="subTitle"/>
          </p:nvPr>
        </p:nvSpPr>
        <p:spPr>
          <a:xfrm>
            <a:off x="308784" y="1922075"/>
            <a:ext cx="7206000" cy="510600"/>
          </a:xfrm>
          <a:prstGeom prst="rect">
            <a:avLst/>
          </a:prstGeom>
        </p:spPr>
        <p:txBody>
          <a:bodyPr anchorCtr="0" anchor="t" bIns="0" lIns="0" spcFirstLastPara="1" rIns="0" wrap="square" tIns="0">
            <a:norm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41" name="Google Shape;1141;p65"/>
          <p:cNvSpPr txBox="1"/>
          <p:nvPr>
            <p:ph idx="6"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42" name="Google Shape;1142;p65"/>
          <p:cNvSpPr txBox="1"/>
          <p:nvPr>
            <p:ph idx="7"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43" name="Google Shape;1143;p65"/>
          <p:cNvSpPr txBox="1"/>
          <p:nvPr>
            <p:ph idx="8"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144" name="Google Shape;1144;p65"/>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1">
  <p:cSld name="BLANK_1_1_1_1_1_1_1_1_1_1_1_2">
    <p:spTree>
      <p:nvGrpSpPr>
        <p:cNvPr id="1145" name="Shape 1145"/>
        <p:cNvGrpSpPr/>
        <p:nvPr/>
      </p:nvGrpSpPr>
      <p:grpSpPr>
        <a:xfrm>
          <a:off x="0" y="0"/>
          <a:ext cx="0" cy="0"/>
          <a:chOff x="0" y="0"/>
          <a:chExt cx="0" cy="0"/>
        </a:xfrm>
      </p:grpSpPr>
      <p:sp>
        <p:nvSpPr>
          <p:cNvPr id="1146" name="Google Shape;1146;p66"/>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47" name="Google Shape;1147;p66"/>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48" name="Google Shape;1148;p66"/>
          <p:cNvSpPr/>
          <p:nvPr/>
        </p:nvSpPr>
        <p:spPr>
          <a:xfrm flipH="1">
            <a:off x="7723050" y="2475750"/>
            <a:ext cx="2828100" cy="2657700"/>
          </a:xfrm>
          <a:prstGeom prst="pie">
            <a:avLst>
              <a:gd fmla="val 0" name="adj1"/>
              <a:gd fmla="val 5408708"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49" name="Google Shape;1149;p66"/>
          <p:cNvSpPr/>
          <p:nvPr/>
        </p:nvSpPr>
        <p:spPr>
          <a:xfrm flipH="1" rot="5400000">
            <a:off x="6370150" y="3807650"/>
            <a:ext cx="2688900" cy="2700600"/>
          </a:xfrm>
          <a:prstGeom prst="pie">
            <a:avLst>
              <a:gd fmla="val 0"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50" name="Google Shape;1150;p66"/>
          <p:cNvSpPr txBox="1"/>
          <p:nvPr>
            <p:ph idx="3"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51" name="Google Shape;1151;p66"/>
          <p:cNvSpPr/>
          <p:nvPr>
            <p:ph idx="4" type="pic"/>
          </p:nvPr>
        </p:nvSpPr>
        <p:spPr>
          <a:xfrm>
            <a:off x="6364300" y="0"/>
            <a:ext cx="2779500" cy="3813600"/>
          </a:xfrm>
          <a:prstGeom prst="round2DiagRect">
            <a:avLst>
              <a:gd fmla="val 50000" name="adj1"/>
              <a:gd fmla="val 0" name="adj2"/>
            </a:avLst>
          </a:prstGeom>
          <a:noFill/>
          <a:ln>
            <a:noFill/>
          </a:ln>
        </p:spPr>
      </p:sp>
      <p:sp>
        <p:nvSpPr>
          <p:cNvPr id="1152" name="Google Shape;1152;p66"/>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53" name="Google Shape;1153;p66"/>
          <p:cNvSpPr txBox="1"/>
          <p:nvPr>
            <p:ph idx="5"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154" name="Google Shape;1154;p66"/>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2">
  <p:cSld name="BLANK_1_1_1_1_1_1_1_1_1_1_1_2_1">
    <p:spTree>
      <p:nvGrpSpPr>
        <p:cNvPr id="1155" name="Shape 1155"/>
        <p:cNvGrpSpPr/>
        <p:nvPr/>
      </p:nvGrpSpPr>
      <p:grpSpPr>
        <a:xfrm>
          <a:off x="0" y="0"/>
          <a:ext cx="0" cy="0"/>
          <a:chOff x="0" y="0"/>
          <a:chExt cx="0" cy="0"/>
        </a:xfrm>
      </p:grpSpPr>
      <p:sp>
        <p:nvSpPr>
          <p:cNvPr id="1156" name="Google Shape;1156;p67"/>
          <p:cNvSpPr/>
          <p:nvPr/>
        </p:nvSpPr>
        <p:spPr>
          <a:xfrm>
            <a:off x="4902225" y="2293759"/>
            <a:ext cx="2868000" cy="2857500"/>
          </a:xfrm>
          <a:prstGeom prst="pie">
            <a:avLst>
              <a:gd fmla="val 0"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57" name="Google Shape;1157;p67"/>
          <p:cNvSpPr/>
          <p:nvPr/>
        </p:nvSpPr>
        <p:spPr>
          <a:xfrm rot="5400000">
            <a:off x="7720466" y="2360662"/>
            <a:ext cx="2851800" cy="2718000"/>
          </a:xfrm>
          <a:prstGeom prst="pie">
            <a:avLst>
              <a:gd fmla="val 0" name="adj1"/>
              <a:gd fmla="val 5398959"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58" name="Google Shape;1158;p67"/>
          <p:cNvSpPr/>
          <p:nvPr/>
        </p:nvSpPr>
        <p:spPr>
          <a:xfrm>
            <a:off x="6345359" y="7875"/>
            <a:ext cx="2791200" cy="123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59" name="Google Shape;1159;p67"/>
          <p:cNvSpPr txBox="1"/>
          <p:nvPr>
            <p:ph idx="1"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60" name="Google Shape;1160;p67"/>
          <p:cNvSpPr/>
          <p:nvPr>
            <p:ph idx="2" type="pic"/>
          </p:nvPr>
        </p:nvSpPr>
        <p:spPr>
          <a:xfrm>
            <a:off x="6335600" y="1231675"/>
            <a:ext cx="2808600" cy="2498700"/>
          </a:xfrm>
          <a:prstGeom prst="round1Rect">
            <a:avLst>
              <a:gd fmla="val 50000" name="adj"/>
            </a:avLst>
          </a:prstGeom>
          <a:noFill/>
          <a:ln>
            <a:noFill/>
          </a:ln>
        </p:spPr>
      </p:sp>
      <p:sp>
        <p:nvSpPr>
          <p:cNvPr id="1161" name="Google Shape;1161;p67"/>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1162" name="Google Shape;1162;p67"/>
          <p:cNvSpPr txBox="1"/>
          <p:nvPr>
            <p:ph idx="3"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163" name="Google Shape;1163;p67"/>
          <p:cNvSpPr txBox="1"/>
          <p:nvPr>
            <p:ph idx="4"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64" name="Google Shape;1164;p67"/>
          <p:cNvSpPr txBox="1"/>
          <p:nvPr>
            <p:ph idx="5"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65" name="Google Shape;1165;p67"/>
          <p:cNvSpPr txBox="1"/>
          <p:nvPr>
            <p:ph idx="6"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166" name="Google Shape;1166;p67"/>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3">
  <p:cSld name="BLANK_1_1_1_1_1_1_1_1_1_1_1_2_1_1">
    <p:spTree>
      <p:nvGrpSpPr>
        <p:cNvPr id="1167" name="Shape 1167"/>
        <p:cNvGrpSpPr/>
        <p:nvPr/>
      </p:nvGrpSpPr>
      <p:grpSpPr>
        <a:xfrm>
          <a:off x="0" y="0"/>
          <a:ext cx="0" cy="0"/>
          <a:chOff x="0" y="0"/>
          <a:chExt cx="0" cy="0"/>
        </a:xfrm>
      </p:grpSpPr>
      <p:sp>
        <p:nvSpPr>
          <p:cNvPr id="1168" name="Google Shape;1168;p68"/>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69" name="Google Shape;1169;p68"/>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grpSp>
        <p:nvGrpSpPr>
          <p:cNvPr id="1170" name="Google Shape;1170;p68"/>
          <p:cNvGrpSpPr/>
          <p:nvPr/>
        </p:nvGrpSpPr>
        <p:grpSpPr>
          <a:xfrm>
            <a:off x="6324521" y="8900"/>
            <a:ext cx="2848500" cy="6539200"/>
            <a:chOff x="6324521" y="8900"/>
            <a:chExt cx="2848500" cy="6539200"/>
          </a:xfrm>
        </p:grpSpPr>
        <p:sp>
          <p:nvSpPr>
            <p:cNvPr id="1171" name="Google Shape;1171;p68"/>
            <p:cNvSpPr/>
            <p:nvPr/>
          </p:nvSpPr>
          <p:spPr>
            <a:xfrm rot="10800000">
              <a:off x="6362475" y="8900"/>
              <a:ext cx="2772600" cy="3700500"/>
            </a:xfrm>
            <a:prstGeom prst="round2SameRect">
              <a:avLst>
                <a:gd fmla="val 5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72" name="Google Shape;1172;p68"/>
            <p:cNvSpPr/>
            <p:nvPr/>
          </p:nvSpPr>
          <p:spPr>
            <a:xfrm flipH="1" rot="5400000">
              <a:off x="6319275" y="3734100"/>
              <a:ext cx="2820300" cy="2807700"/>
            </a:xfrm>
            <a:prstGeom prst="pie">
              <a:avLst>
                <a:gd fmla="val 16192689" name="adj1"/>
                <a:gd fmla="val 4945"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73" name="Google Shape;1173;p68"/>
            <p:cNvSpPr/>
            <p:nvPr/>
          </p:nvSpPr>
          <p:spPr>
            <a:xfrm flipH="1">
              <a:off x="6324521" y="2295469"/>
              <a:ext cx="2848500" cy="2847300"/>
            </a:xfrm>
            <a:prstGeom prst="pie">
              <a:avLst>
                <a:gd fmla="val 21590006"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sp>
        <p:nvSpPr>
          <p:cNvPr id="1174" name="Google Shape;1174;p68"/>
          <p:cNvSpPr txBox="1"/>
          <p:nvPr>
            <p:ph idx="3"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75" name="Google Shape;1175;p68"/>
          <p:cNvSpPr/>
          <p:nvPr>
            <p:ph idx="4" type="pic"/>
          </p:nvPr>
        </p:nvSpPr>
        <p:spPr>
          <a:xfrm rot="10800000">
            <a:off x="6324525" y="0"/>
            <a:ext cx="2819400" cy="3715800"/>
          </a:xfrm>
          <a:prstGeom prst="round2SameRect">
            <a:avLst>
              <a:gd fmla="val 50000" name="adj1"/>
              <a:gd fmla="val 0" name="adj2"/>
            </a:avLst>
          </a:prstGeom>
          <a:noFill/>
          <a:ln>
            <a:noFill/>
          </a:ln>
        </p:spPr>
      </p:sp>
      <p:sp>
        <p:nvSpPr>
          <p:cNvPr id="1176" name="Google Shape;1176;p68"/>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p:txBody>
      </p:sp>
      <p:sp>
        <p:nvSpPr>
          <p:cNvPr id="1177" name="Google Shape;1177;p68"/>
          <p:cNvSpPr txBox="1"/>
          <p:nvPr>
            <p:ph idx="5"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178" name="Google Shape;1178;p68"/>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4">
  <p:cSld name="BLANK_1_1_1_1_1_1_1_1_1_1_1_2_1_1_1">
    <p:spTree>
      <p:nvGrpSpPr>
        <p:cNvPr id="1179" name="Shape 1179"/>
        <p:cNvGrpSpPr/>
        <p:nvPr/>
      </p:nvGrpSpPr>
      <p:grpSpPr>
        <a:xfrm>
          <a:off x="0" y="0"/>
          <a:ext cx="0" cy="0"/>
          <a:chOff x="0" y="0"/>
          <a:chExt cx="0" cy="0"/>
        </a:xfrm>
      </p:grpSpPr>
      <p:sp>
        <p:nvSpPr>
          <p:cNvPr id="1180" name="Google Shape;1180;p69"/>
          <p:cNvSpPr/>
          <p:nvPr/>
        </p:nvSpPr>
        <p:spPr>
          <a:xfrm>
            <a:off x="7780000" y="10200"/>
            <a:ext cx="1353900" cy="1417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81" name="Google Shape;1181;p69"/>
          <p:cNvSpPr/>
          <p:nvPr/>
        </p:nvSpPr>
        <p:spPr>
          <a:xfrm rot="-5400000">
            <a:off x="4934200" y="10025"/>
            <a:ext cx="2845800" cy="2835600"/>
          </a:xfrm>
          <a:prstGeom prst="pie">
            <a:avLst>
              <a:gd fmla="val 0"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82" name="Google Shape;1182;p69"/>
          <p:cNvSpPr txBox="1"/>
          <p:nvPr>
            <p:ph idx="1"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83" name="Google Shape;1183;p69"/>
          <p:cNvSpPr/>
          <p:nvPr>
            <p:ph idx="2" type="pic"/>
          </p:nvPr>
        </p:nvSpPr>
        <p:spPr>
          <a:xfrm>
            <a:off x="6355775" y="1418625"/>
            <a:ext cx="2788200" cy="3725100"/>
          </a:xfrm>
          <a:prstGeom prst="round2DiagRect">
            <a:avLst>
              <a:gd fmla="val 50000" name="adj1"/>
              <a:gd fmla="val 0" name="adj2"/>
            </a:avLst>
          </a:prstGeom>
          <a:noFill/>
          <a:ln>
            <a:noFill/>
          </a:ln>
        </p:spPr>
      </p:sp>
      <p:sp>
        <p:nvSpPr>
          <p:cNvPr id="1184" name="Google Shape;1184;p69"/>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85" name="Google Shape;1185;p69"/>
          <p:cNvSpPr txBox="1"/>
          <p:nvPr>
            <p:ph idx="3"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186" name="Google Shape;1186;p69"/>
          <p:cNvSpPr txBox="1"/>
          <p:nvPr>
            <p:ph idx="4"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87" name="Google Shape;1187;p69"/>
          <p:cNvSpPr txBox="1"/>
          <p:nvPr>
            <p:ph idx="5"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88" name="Google Shape;1188;p69"/>
          <p:cNvSpPr txBox="1"/>
          <p:nvPr>
            <p:ph idx="6"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189" name="Google Shape;1189;p69"/>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5">
  <p:cSld name="CUSTOM_7">
    <p:spTree>
      <p:nvGrpSpPr>
        <p:cNvPr id="1190" name="Shape 1190"/>
        <p:cNvGrpSpPr/>
        <p:nvPr/>
      </p:nvGrpSpPr>
      <p:grpSpPr>
        <a:xfrm>
          <a:off x="0" y="0"/>
          <a:ext cx="0" cy="0"/>
          <a:chOff x="0" y="0"/>
          <a:chExt cx="0" cy="0"/>
        </a:xfrm>
      </p:grpSpPr>
      <p:sp>
        <p:nvSpPr>
          <p:cNvPr id="1191" name="Google Shape;1191;p70"/>
          <p:cNvSpPr txBox="1"/>
          <p:nvPr>
            <p:ph idx="1"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92" name="Google Shape;1192;p70"/>
          <p:cNvSpPr/>
          <p:nvPr/>
        </p:nvSpPr>
        <p:spPr>
          <a:xfrm flipH="1" rot="10800000">
            <a:off x="7069375" y="3760875"/>
            <a:ext cx="1359600" cy="13725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93" name="Google Shape;1193;p70"/>
          <p:cNvSpPr/>
          <p:nvPr/>
        </p:nvSpPr>
        <p:spPr>
          <a:xfrm flipH="1" rot="10800000">
            <a:off x="7760700" y="3760875"/>
            <a:ext cx="1372200" cy="13725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94" name="Google Shape;1194;p70"/>
          <p:cNvSpPr/>
          <p:nvPr/>
        </p:nvSpPr>
        <p:spPr>
          <a:xfrm>
            <a:off x="6364300" y="3759200"/>
            <a:ext cx="1396500" cy="138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195" name="Google Shape;1195;p70"/>
          <p:cNvSpPr/>
          <p:nvPr>
            <p:ph idx="2" type="pic"/>
          </p:nvPr>
        </p:nvSpPr>
        <p:spPr>
          <a:xfrm rot="10800000">
            <a:off x="6364225" y="0"/>
            <a:ext cx="2784600" cy="3775800"/>
          </a:xfrm>
          <a:prstGeom prst="round1Rect">
            <a:avLst>
              <a:gd fmla="val 50000" name="adj"/>
            </a:avLst>
          </a:prstGeom>
          <a:noFill/>
          <a:ln>
            <a:noFill/>
          </a:ln>
        </p:spPr>
      </p:sp>
      <p:sp>
        <p:nvSpPr>
          <p:cNvPr id="1196" name="Google Shape;1196;p70"/>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97" name="Google Shape;1197;p70"/>
          <p:cNvSpPr txBox="1"/>
          <p:nvPr>
            <p:ph idx="3"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198" name="Google Shape;1198;p70"/>
          <p:cNvSpPr txBox="1"/>
          <p:nvPr>
            <p:ph idx="4"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199" name="Google Shape;1199;p70"/>
          <p:cNvSpPr txBox="1"/>
          <p:nvPr>
            <p:ph idx="5"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00" name="Google Shape;1200;p70"/>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6">
  <p:cSld name="CUSTOM_8">
    <p:spTree>
      <p:nvGrpSpPr>
        <p:cNvPr id="1201" name="Shape 1201"/>
        <p:cNvGrpSpPr/>
        <p:nvPr/>
      </p:nvGrpSpPr>
      <p:grpSpPr>
        <a:xfrm>
          <a:off x="0" y="0"/>
          <a:ext cx="0" cy="0"/>
          <a:chOff x="0" y="0"/>
          <a:chExt cx="0" cy="0"/>
        </a:xfrm>
      </p:grpSpPr>
      <p:sp>
        <p:nvSpPr>
          <p:cNvPr id="1202" name="Google Shape;1202;p71"/>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03" name="Google Shape;1203;p71"/>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04" name="Google Shape;1204;p71"/>
          <p:cNvSpPr/>
          <p:nvPr/>
        </p:nvSpPr>
        <p:spPr>
          <a:xfrm flipH="1">
            <a:off x="7723050" y="2475750"/>
            <a:ext cx="2828100" cy="2657700"/>
          </a:xfrm>
          <a:prstGeom prst="pie">
            <a:avLst>
              <a:gd fmla="val 0" name="adj1"/>
              <a:gd fmla="val 5408708"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05" name="Google Shape;1205;p71"/>
          <p:cNvSpPr/>
          <p:nvPr/>
        </p:nvSpPr>
        <p:spPr>
          <a:xfrm flipH="1" rot="5400000">
            <a:off x="6370150" y="3807650"/>
            <a:ext cx="2688900" cy="2700600"/>
          </a:xfrm>
          <a:prstGeom prst="pie">
            <a:avLst>
              <a:gd fmla="val 0"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06" name="Google Shape;1206;p71"/>
          <p:cNvSpPr txBox="1"/>
          <p:nvPr>
            <p:ph idx="3"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207" name="Google Shape;1207;p71"/>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08" name="Google Shape;1208;p71"/>
          <p:cNvSpPr txBox="1"/>
          <p:nvPr>
            <p:ph idx="4"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209" name="Google Shape;1209;p71"/>
          <p:cNvSpPr/>
          <p:nvPr/>
        </p:nvSpPr>
        <p:spPr>
          <a:xfrm>
            <a:off x="6375075" y="10125"/>
            <a:ext cx="2757600" cy="3794400"/>
          </a:xfrm>
          <a:prstGeom prst="round2DiagRect">
            <a:avLst>
              <a:gd fmla="val 50000" name="adj1"/>
              <a:gd fmla="val 0" name="adj2"/>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10" name="Google Shape;1210;p71"/>
          <p:cNvSpPr txBox="1"/>
          <p:nvPr>
            <p:ph idx="5"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11" name="Google Shape;1211;p71"/>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7">
  <p:cSld name="CUSTOM_8_1">
    <p:spTree>
      <p:nvGrpSpPr>
        <p:cNvPr id="1212" name="Shape 1212"/>
        <p:cNvGrpSpPr/>
        <p:nvPr/>
      </p:nvGrpSpPr>
      <p:grpSpPr>
        <a:xfrm>
          <a:off x="0" y="0"/>
          <a:ext cx="0" cy="0"/>
          <a:chOff x="0" y="0"/>
          <a:chExt cx="0" cy="0"/>
        </a:xfrm>
      </p:grpSpPr>
      <p:sp>
        <p:nvSpPr>
          <p:cNvPr id="1213" name="Google Shape;1213;p72"/>
          <p:cNvSpPr/>
          <p:nvPr/>
        </p:nvSpPr>
        <p:spPr>
          <a:xfrm>
            <a:off x="4902225" y="2293759"/>
            <a:ext cx="2868000" cy="2857500"/>
          </a:xfrm>
          <a:prstGeom prst="pie">
            <a:avLst>
              <a:gd fmla="val 0"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14" name="Google Shape;1214;p72"/>
          <p:cNvSpPr/>
          <p:nvPr/>
        </p:nvSpPr>
        <p:spPr>
          <a:xfrm rot="5400000">
            <a:off x="7720466" y="2360662"/>
            <a:ext cx="2851800" cy="2718000"/>
          </a:xfrm>
          <a:prstGeom prst="pie">
            <a:avLst>
              <a:gd fmla="val 0" name="adj1"/>
              <a:gd fmla="val 5398959"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15" name="Google Shape;1215;p72"/>
          <p:cNvSpPr/>
          <p:nvPr/>
        </p:nvSpPr>
        <p:spPr>
          <a:xfrm>
            <a:off x="6345359" y="7875"/>
            <a:ext cx="2791200" cy="123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16" name="Google Shape;1216;p72"/>
          <p:cNvSpPr txBox="1"/>
          <p:nvPr>
            <p:ph idx="1"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217" name="Google Shape;1217;p72"/>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1218" name="Google Shape;1218;p72"/>
          <p:cNvSpPr txBox="1"/>
          <p:nvPr>
            <p:ph idx="2"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219" name="Google Shape;1219;p72"/>
          <p:cNvSpPr txBox="1"/>
          <p:nvPr>
            <p:ph idx="3"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20" name="Google Shape;1220;p72"/>
          <p:cNvSpPr txBox="1"/>
          <p:nvPr>
            <p:ph idx="4"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21" name="Google Shape;1221;p72"/>
          <p:cNvSpPr txBox="1"/>
          <p:nvPr>
            <p:ph idx="5"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22" name="Google Shape;1222;p72"/>
          <p:cNvSpPr/>
          <p:nvPr/>
        </p:nvSpPr>
        <p:spPr>
          <a:xfrm>
            <a:off x="6345359" y="1240774"/>
            <a:ext cx="2801400" cy="2479800"/>
          </a:xfrm>
          <a:prstGeom prst="round1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23" name="Google Shape;1223;p72"/>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8">
  <p:cSld name="CUSTOM_8_1_1">
    <p:spTree>
      <p:nvGrpSpPr>
        <p:cNvPr id="1224" name="Shape 1224"/>
        <p:cNvGrpSpPr/>
        <p:nvPr/>
      </p:nvGrpSpPr>
      <p:grpSpPr>
        <a:xfrm>
          <a:off x="0" y="0"/>
          <a:ext cx="0" cy="0"/>
          <a:chOff x="0" y="0"/>
          <a:chExt cx="0" cy="0"/>
        </a:xfrm>
      </p:grpSpPr>
      <p:sp>
        <p:nvSpPr>
          <p:cNvPr id="1225" name="Google Shape;1225;p73"/>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26" name="Google Shape;1226;p73"/>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27" name="Google Shape;1227;p73"/>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grpSp>
        <p:nvGrpSpPr>
          <p:cNvPr id="1228" name="Google Shape;1228;p73"/>
          <p:cNvGrpSpPr/>
          <p:nvPr/>
        </p:nvGrpSpPr>
        <p:grpSpPr>
          <a:xfrm>
            <a:off x="6324521" y="8900"/>
            <a:ext cx="2848500" cy="6539200"/>
            <a:chOff x="6324521" y="8900"/>
            <a:chExt cx="2848500" cy="6539200"/>
          </a:xfrm>
        </p:grpSpPr>
        <p:sp>
          <p:nvSpPr>
            <p:cNvPr id="1229" name="Google Shape;1229;p73"/>
            <p:cNvSpPr/>
            <p:nvPr/>
          </p:nvSpPr>
          <p:spPr>
            <a:xfrm rot="10800000">
              <a:off x="6362475" y="8900"/>
              <a:ext cx="2772600" cy="3700500"/>
            </a:xfrm>
            <a:prstGeom prst="round2SameRect">
              <a:avLst>
                <a:gd fmla="val 5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30" name="Google Shape;1230;p73"/>
            <p:cNvSpPr/>
            <p:nvPr/>
          </p:nvSpPr>
          <p:spPr>
            <a:xfrm flipH="1" rot="5400000">
              <a:off x="6319275" y="3734100"/>
              <a:ext cx="2820300" cy="2807700"/>
            </a:xfrm>
            <a:prstGeom prst="pie">
              <a:avLst>
                <a:gd fmla="val 16192689" name="adj1"/>
                <a:gd fmla="val 4945"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31" name="Google Shape;1231;p73"/>
            <p:cNvSpPr/>
            <p:nvPr/>
          </p:nvSpPr>
          <p:spPr>
            <a:xfrm flipH="1">
              <a:off x="6324521" y="2295469"/>
              <a:ext cx="2848500" cy="2847300"/>
            </a:xfrm>
            <a:prstGeom prst="pie">
              <a:avLst>
                <a:gd fmla="val 21590006"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sp>
        <p:nvSpPr>
          <p:cNvPr id="1232" name="Google Shape;1232;p73"/>
          <p:cNvSpPr txBox="1"/>
          <p:nvPr>
            <p:ph idx="4"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233" name="Google Shape;1233;p73"/>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p:txBody>
      </p:sp>
      <p:sp>
        <p:nvSpPr>
          <p:cNvPr id="1234" name="Google Shape;1234;p73"/>
          <p:cNvSpPr txBox="1"/>
          <p:nvPr>
            <p:ph idx="5"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235" name="Google Shape;1235;p73"/>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9">
  <p:cSld name="CUSTOM_8_1_1_1">
    <p:spTree>
      <p:nvGrpSpPr>
        <p:cNvPr id="1236" name="Shape 1236"/>
        <p:cNvGrpSpPr/>
        <p:nvPr/>
      </p:nvGrpSpPr>
      <p:grpSpPr>
        <a:xfrm>
          <a:off x="0" y="0"/>
          <a:ext cx="0" cy="0"/>
          <a:chOff x="0" y="0"/>
          <a:chExt cx="0" cy="0"/>
        </a:xfrm>
      </p:grpSpPr>
      <p:sp>
        <p:nvSpPr>
          <p:cNvPr id="1237" name="Google Shape;1237;p74"/>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38" name="Google Shape;1238;p74"/>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39" name="Google Shape;1239;p74"/>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40" name="Google Shape;1240;p74"/>
          <p:cNvSpPr/>
          <p:nvPr/>
        </p:nvSpPr>
        <p:spPr>
          <a:xfrm>
            <a:off x="7780000" y="10200"/>
            <a:ext cx="1353900" cy="1417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41" name="Google Shape;1241;p74"/>
          <p:cNvSpPr/>
          <p:nvPr/>
        </p:nvSpPr>
        <p:spPr>
          <a:xfrm rot="-5400000">
            <a:off x="4934200" y="10025"/>
            <a:ext cx="2845800" cy="2835600"/>
          </a:xfrm>
          <a:prstGeom prst="pie">
            <a:avLst>
              <a:gd fmla="val 0"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42" name="Google Shape;1242;p74"/>
          <p:cNvSpPr txBox="1"/>
          <p:nvPr>
            <p:ph idx="4"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243" name="Google Shape;1243;p74"/>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44" name="Google Shape;1244;p74"/>
          <p:cNvSpPr txBox="1"/>
          <p:nvPr>
            <p:ph idx="5"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245" name="Google Shape;1245;p74"/>
          <p:cNvSpPr/>
          <p:nvPr/>
        </p:nvSpPr>
        <p:spPr>
          <a:xfrm>
            <a:off x="6366275" y="1427825"/>
            <a:ext cx="2768100" cy="3705300"/>
          </a:xfrm>
          <a:prstGeom prst="round2DiagRect">
            <a:avLst>
              <a:gd fmla="val 50000" name="adj1"/>
              <a:gd fmla="val 0"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46" name="Google Shape;1246;p74"/>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 description - Alt 10">
  <p:cSld name="CUSTOM_8_1_1_1_1">
    <p:spTree>
      <p:nvGrpSpPr>
        <p:cNvPr id="1247" name="Shape 1247"/>
        <p:cNvGrpSpPr/>
        <p:nvPr/>
      </p:nvGrpSpPr>
      <p:grpSpPr>
        <a:xfrm>
          <a:off x="0" y="0"/>
          <a:ext cx="0" cy="0"/>
          <a:chOff x="0" y="0"/>
          <a:chExt cx="0" cy="0"/>
        </a:xfrm>
      </p:grpSpPr>
      <p:sp>
        <p:nvSpPr>
          <p:cNvPr id="1248" name="Google Shape;1248;p75"/>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49" name="Google Shape;1249;p75"/>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50" name="Google Shape;1250;p75"/>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51" name="Google Shape;1251;p75"/>
          <p:cNvSpPr txBox="1"/>
          <p:nvPr>
            <p:ph idx="4" type="body"/>
          </p:nvPr>
        </p:nvSpPr>
        <p:spPr>
          <a:xfrm>
            <a:off x="286425" y="2475750"/>
            <a:ext cx="4290600" cy="919200"/>
          </a:xfrm>
          <a:prstGeom prst="rect">
            <a:avLst/>
          </a:prstGeom>
        </p:spPr>
        <p:txBody>
          <a:bodyPr anchorCtr="0" anchor="t" bIns="91425" lIns="0" spcFirstLastPara="1" rIns="91425" wrap="square" tIns="91425">
            <a:no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252" name="Google Shape;1252;p75"/>
          <p:cNvSpPr/>
          <p:nvPr/>
        </p:nvSpPr>
        <p:spPr>
          <a:xfrm flipH="1" rot="10800000">
            <a:off x="7069375" y="3773775"/>
            <a:ext cx="1359600" cy="13596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53" name="Google Shape;1253;p75"/>
          <p:cNvSpPr/>
          <p:nvPr/>
        </p:nvSpPr>
        <p:spPr>
          <a:xfrm flipH="1" rot="10800000">
            <a:off x="7760700" y="3773775"/>
            <a:ext cx="1372200" cy="1359600"/>
          </a:xfrm>
          <a:prstGeom prst="pie">
            <a:avLst>
              <a:gd fmla="val 16192689" name="adj1"/>
              <a:gd fmla="val 540870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54" name="Google Shape;1254;p75"/>
          <p:cNvSpPr/>
          <p:nvPr/>
        </p:nvSpPr>
        <p:spPr>
          <a:xfrm>
            <a:off x="6364300" y="3759200"/>
            <a:ext cx="1396500" cy="138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55" name="Google Shape;1255;p75"/>
          <p:cNvSpPr txBox="1"/>
          <p:nvPr>
            <p:ph type="title"/>
          </p:nvPr>
        </p:nvSpPr>
        <p:spPr>
          <a:xfrm>
            <a:off x="284700" y="919249"/>
            <a:ext cx="5622600" cy="8139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56" name="Google Shape;1256;p75"/>
          <p:cNvSpPr txBox="1"/>
          <p:nvPr>
            <p:ph idx="5" type="title"/>
          </p:nvPr>
        </p:nvSpPr>
        <p:spPr>
          <a:xfrm>
            <a:off x="284700" y="1692899"/>
            <a:ext cx="5622600" cy="813900"/>
          </a:xfrm>
          <a:prstGeom prst="rect">
            <a:avLst/>
          </a:prstGeom>
        </p:spPr>
        <p:txBody>
          <a:bodyPr anchorCtr="0" anchor="t" bIns="0" lIns="0" spcFirstLastPara="1" rIns="91425" wrap="square" tIns="91425">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p:txBody>
      </p:sp>
      <p:sp>
        <p:nvSpPr>
          <p:cNvPr id="1257" name="Google Shape;1257;p75"/>
          <p:cNvSpPr/>
          <p:nvPr/>
        </p:nvSpPr>
        <p:spPr>
          <a:xfrm rot="10800000">
            <a:off x="6377600" y="8800"/>
            <a:ext cx="2758800" cy="3754200"/>
          </a:xfrm>
          <a:prstGeom prst="round1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58" name="Google Shape;1258;p75"/>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1">
    <p:spTree>
      <p:nvGrpSpPr>
        <p:cNvPr id="1259" name="Shape 1259"/>
        <p:cNvGrpSpPr/>
        <p:nvPr/>
      </p:nvGrpSpPr>
      <p:grpSpPr>
        <a:xfrm>
          <a:off x="0" y="0"/>
          <a:ext cx="0" cy="0"/>
          <a:chOff x="0" y="0"/>
          <a:chExt cx="0" cy="0"/>
        </a:xfrm>
      </p:grpSpPr>
      <p:sp>
        <p:nvSpPr>
          <p:cNvPr id="1260" name="Google Shape;1260;p76"/>
          <p:cNvSpPr txBox="1"/>
          <p:nvPr>
            <p:ph idx="1" type="subTitle"/>
          </p:nvPr>
        </p:nvSpPr>
        <p:spPr>
          <a:xfrm>
            <a:off x="3389025" y="1197289"/>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1" name="Google Shape;1261;p76"/>
          <p:cNvSpPr/>
          <p:nvPr/>
        </p:nvSpPr>
        <p:spPr>
          <a:xfrm flipH="1">
            <a:off x="1350000" y="2442900"/>
            <a:ext cx="2849100" cy="2700600"/>
          </a:xfrm>
          <a:prstGeom prst="pie">
            <a:avLst>
              <a:gd fmla="val 21586474"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62" name="Google Shape;1262;p76"/>
          <p:cNvSpPr/>
          <p:nvPr/>
        </p:nvSpPr>
        <p:spPr>
          <a:xfrm flipH="1" rot="5400000">
            <a:off x="-6000" y="3795800"/>
            <a:ext cx="2712600" cy="2700600"/>
          </a:xfrm>
          <a:prstGeom prst="pie">
            <a:avLst>
              <a:gd fmla="val 2531"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63" name="Google Shape;1263;p76"/>
          <p:cNvSpPr/>
          <p:nvPr/>
        </p:nvSpPr>
        <p:spPr>
          <a:xfrm flipH="1" rot="5400000">
            <a:off x="-125" y="2402250"/>
            <a:ext cx="2775600" cy="2775600"/>
          </a:xfrm>
          <a:prstGeom prst="pie">
            <a:avLst>
              <a:gd fmla="val 16192689"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64" name="Google Shape;1264;p76"/>
          <p:cNvSpPr txBox="1"/>
          <p:nvPr>
            <p:ph idx="2" type="subTitle"/>
          </p:nvPr>
        </p:nvSpPr>
        <p:spPr>
          <a:xfrm>
            <a:off x="3389025" y="2341214"/>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5" name="Google Shape;1265;p76"/>
          <p:cNvSpPr txBox="1"/>
          <p:nvPr>
            <p:ph idx="3" type="subTitle"/>
          </p:nvPr>
        </p:nvSpPr>
        <p:spPr>
          <a:xfrm>
            <a:off x="3389025" y="3485139"/>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6" name="Google Shape;1266;p76"/>
          <p:cNvSpPr txBox="1"/>
          <p:nvPr>
            <p:ph idx="4" type="subTitle"/>
          </p:nvPr>
        </p:nvSpPr>
        <p:spPr>
          <a:xfrm>
            <a:off x="6335550" y="1197289"/>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7" name="Google Shape;1267;p76"/>
          <p:cNvSpPr txBox="1"/>
          <p:nvPr>
            <p:ph idx="5" type="subTitle"/>
          </p:nvPr>
        </p:nvSpPr>
        <p:spPr>
          <a:xfrm>
            <a:off x="6335550" y="2341214"/>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8" name="Google Shape;1268;p76"/>
          <p:cNvSpPr txBox="1"/>
          <p:nvPr>
            <p:ph idx="6" type="subTitle"/>
          </p:nvPr>
        </p:nvSpPr>
        <p:spPr>
          <a:xfrm>
            <a:off x="6335550" y="3485139"/>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69" name="Google Shape;1269;p76"/>
          <p:cNvSpPr txBox="1"/>
          <p:nvPr>
            <p:ph type="title"/>
          </p:nvPr>
        </p:nvSpPr>
        <p:spPr>
          <a:xfrm>
            <a:off x="284700" y="286200"/>
            <a:ext cx="2860800" cy="1732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p:txBody>
      </p:sp>
      <p:sp>
        <p:nvSpPr>
          <p:cNvPr id="1270" name="Google Shape;1270;p76"/>
          <p:cNvSpPr txBox="1"/>
          <p:nvPr>
            <p:ph idx="7"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71" name="Google Shape;1271;p76"/>
          <p:cNvSpPr txBox="1"/>
          <p:nvPr>
            <p:ph idx="8"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72" name="Google Shape;1272;p76"/>
          <p:cNvSpPr txBox="1"/>
          <p:nvPr>
            <p:ph idx="9"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73" name="Google Shape;1273;p76"/>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1_2">
    <p:spTree>
      <p:nvGrpSpPr>
        <p:cNvPr id="1274" name="Shape 1274"/>
        <p:cNvGrpSpPr/>
        <p:nvPr/>
      </p:nvGrpSpPr>
      <p:grpSpPr>
        <a:xfrm>
          <a:off x="0" y="0"/>
          <a:ext cx="0" cy="0"/>
          <a:chOff x="0" y="0"/>
          <a:chExt cx="0" cy="0"/>
        </a:xfrm>
      </p:grpSpPr>
      <p:sp>
        <p:nvSpPr>
          <p:cNvPr id="1275" name="Google Shape;1275;p77"/>
          <p:cNvSpPr/>
          <p:nvPr/>
        </p:nvSpPr>
        <p:spPr>
          <a:xfrm rot="-5400000">
            <a:off x="-2575150" y="-150"/>
            <a:ext cx="5143800" cy="5143500"/>
          </a:xfrm>
          <a:prstGeom prst="pie">
            <a:avLst>
              <a:gd fmla="val 3746"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76" name="Google Shape;1276;p77"/>
          <p:cNvSpPr/>
          <p:nvPr/>
        </p:nvSpPr>
        <p:spPr>
          <a:xfrm rot="5400000">
            <a:off x="-3261" y="1"/>
            <a:ext cx="5143500" cy="5143500"/>
          </a:xfrm>
          <a:prstGeom prst="pie">
            <a:avLst>
              <a:gd fmla="val 0" name="adj1"/>
              <a:gd fmla="val 5408708"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77" name="Google Shape;1277;p77"/>
          <p:cNvSpPr txBox="1"/>
          <p:nvPr>
            <p:ph idx="1" type="subTitle"/>
          </p:nvPr>
        </p:nvSpPr>
        <p:spPr>
          <a:xfrm>
            <a:off x="3236625" y="1936752"/>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78" name="Google Shape;1278;p77"/>
          <p:cNvSpPr txBox="1"/>
          <p:nvPr>
            <p:ph idx="2" type="subTitle"/>
          </p:nvPr>
        </p:nvSpPr>
        <p:spPr>
          <a:xfrm>
            <a:off x="3236625" y="2920654"/>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79" name="Google Shape;1279;p77"/>
          <p:cNvSpPr txBox="1"/>
          <p:nvPr>
            <p:ph idx="3" type="subTitle"/>
          </p:nvPr>
        </p:nvSpPr>
        <p:spPr>
          <a:xfrm>
            <a:off x="3236625" y="3912436"/>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80" name="Google Shape;1280;p77"/>
          <p:cNvSpPr txBox="1"/>
          <p:nvPr>
            <p:ph idx="4" type="subTitle"/>
          </p:nvPr>
        </p:nvSpPr>
        <p:spPr>
          <a:xfrm>
            <a:off x="6183150" y="1936752"/>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81" name="Google Shape;1281;p77"/>
          <p:cNvSpPr txBox="1"/>
          <p:nvPr>
            <p:ph idx="5" type="subTitle"/>
          </p:nvPr>
        </p:nvSpPr>
        <p:spPr>
          <a:xfrm>
            <a:off x="6183150" y="2920654"/>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82" name="Google Shape;1282;p77"/>
          <p:cNvSpPr txBox="1"/>
          <p:nvPr>
            <p:ph idx="6" type="subTitle"/>
          </p:nvPr>
        </p:nvSpPr>
        <p:spPr>
          <a:xfrm>
            <a:off x="6183150" y="3912436"/>
            <a:ext cx="2331300" cy="893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600"/>
              <a:buFont typeface="Poppins"/>
              <a:buNone/>
              <a:defRPr b="1" sz="1600">
                <a:latin typeface="Poppins"/>
                <a:ea typeface="Poppins"/>
                <a:cs typeface="Poppins"/>
                <a:sym typeface="Poppins"/>
              </a:defRPr>
            </a:lvl1pPr>
            <a:lvl2pPr lvl="1">
              <a:spcBef>
                <a:spcPts val="0"/>
              </a:spcBef>
              <a:spcAft>
                <a:spcPts val="0"/>
              </a:spcAft>
              <a:buClr>
                <a:schemeClr val="lt1"/>
              </a:buClr>
              <a:buSzPts val="1600"/>
              <a:buFont typeface="Poppins"/>
              <a:buNone/>
              <a:defRPr b="1" sz="1600">
                <a:latin typeface="Poppins"/>
                <a:ea typeface="Poppins"/>
                <a:cs typeface="Poppins"/>
                <a:sym typeface="Poppins"/>
              </a:defRPr>
            </a:lvl2pPr>
            <a:lvl3pPr lvl="2">
              <a:spcBef>
                <a:spcPts val="0"/>
              </a:spcBef>
              <a:spcAft>
                <a:spcPts val="0"/>
              </a:spcAft>
              <a:buClr>
                <a:schemeClr val="lt1"/>
              </a:buClr>
              <a:buSzPts val="1600"/>
              <a:buFont typeface="Poppins"/>
              <a:buNone/>
              <a:defRPr b="1" sz="1600">
                <a:latin typeface="Poppins"/>
                <a:ea typeface="Poppins"/>
                <a:cs typeface="Poppins"/>
                <a:sym typeface="Poppins"/>
              </a:defRPr>
            </a:lvl3pPr>
            <a:lvl4pPr lvl="3">
              <a:spcBef>
                <a:spcPts val="0"/>
              </a:spcBef>
              <a:spcAft>
                <a:spcPts val="0"/>
              </a:spcAft>
              <a:buClr>
                <a:schemeClr val="lt1"/>
              </a:buClr>
              <a:buSzPts val="1600"/>
              <a:buFont typeface="Poppins"/>
              <a:buNone/>
              <a:defRPr b="1" sz="1600">
                <a:latin typeface="Poppins"/>
                <a:ea typeface="Poppins"/>
                <a:cs typeface="Poppins"/>
                <a:sym typeface="Poppins"/>
              </a:defRPr>
            </a:lvl4pPr>
            <a:lvl5pPr lvl="4">
              <a:spcBef>
                <a:spcPts val="0"/>
              </a:spcBef>
              <a:spcAft>
                <a:spcPts val="0"/>
              </a:spcAft>
              <a:buClr>
                <a:schemeClr val="lt1"/>
              </a:buClr>
              <a:buSzPts val="1600"/>
              <a:buFont typeface="Poppins"/>
              <a:buNone/>
              <a:defRPr b="1" sz="1600">
                <a:latin typeface="Poppins"/>
                <a:ea typeface="Poppins"/>
                <a:cs typeface="Poppins"/>
                <a:sym typeface="Poppins"/>
              </a:defRPr>
            </a:lvl5pPr>
            <a:lvl6pPr lvl="5">
              <a:spcBef>
                <a:spcPts val="0"/>
              </a:spcBef>
              <a:spcAft>
                <a:spcPts val="0"/>
              </a:spcAft>
              <a:buClr>
                <a:schemeClr val="lt1"/>
              </a:buClr>
              <a:buSzPts val="1600"/>
              <a:buFont typeface="Poppins"/>
              <a:buNone/>
              <a:defRPr b="1" sz="1600">
                <a:latin typeface="Poppins"/>
                <a:ea typeface="Poppins"/>
                <a:cs typeface="Poppins"/>
                <a:sym typeface="Poppins"/>
              </a:defRPr>
            </a:lvl6pPr>
            <a:lvl7pPr lvl="6">
              <a:spcBef>
                <a:spcPts val="0"/>
              </a:spcBef>
              <a:spcAft>
                <a:spcPts val="0"/>
              </a:spcAft>
              <a:buClr>
                <a:schemeClr val="lt1"/>
              </a:buClr>
              <a:buSzPts val="1600"/>
              <a:buFont typeface="Poppins"/>
              <a:buNone/>
              <a:defRPr b="1" sz="1600">
                <a:latin typeface="Poppins"/>
                <a:ea typeface="Poppins"/>
                <a:cs typeface="Poppins"/>
                <a:sym typeface="Poppins"/>
              </a:defRPr>
            </a:lvl7pPr>
            <a:lvl8pPr lvl="7">
              <a:spcBef>
                <a:spcPts val="0"/>
              </a:spcBef>
              <a:spcAft>
                <a:spcPts val="0"/>
              </a:spcAft>
              <a:buClr>
                <a:schemeClr val="lt1"/>
              </a:buClr>
              <a:buSzPts val="1600"/>
              <a:buFont typeface="Poppins"/>
              <a:buNone/>
              <a:defRPr b="1" sz="1600">
                <a:latin typeface="Poppins"/>
                <a:ea typeface="Poppins"/>
                <a:cs typeface="Poppins"/>
                <a:sym typeface="Poppins"/>
              </a:defRPr>
            </a:lvl8pPr>
            <a:lvl9pPr lvl="8">
              <a:spcBef>
                <a:spcPts val="0"/>
              </a:spcBef>
              <a:spcAft>
                <a:spcPts val="0"/>
              </a:spcAft>
              <a:buClr>
                <a:schemeClr val="lt1"/>
              </a:buClr>
              <a:buSzPts val="1600"/>
              <a:buFont typeface="Poppins"/>
              <a:buNone/>
              <a:defRPr b="1" sz="1600">
                <a:latin typeface="Poppins"/>
                <a:ea typeface="Poppins"/>
                <a:cs typeface="Poppins"/>
                <a:sym typeface="Poppins"/>
              </a:defRPr>
            </a:lvl9pPr>
          </a:lstStyle>
          <a:p/>
        </p:txBody>
      </p:sp>
      <p:sp>
        <p:nvSpPr>
          <p:cNvPr id="1283" name="Google Shape;1283;p77"/>
          <p:cNvSpPr txBox="1"/>
          <p:nvPr>
            <p:ph type="title"/>
          </p:nvPr>
        </p:nvSpPr>
        <p:spPr>
          <a:xfrm>
            <a:off x="3235425" y="474750"/>
            <a:ext cx="2860800" cy="1315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p:txBody>
      </p:sp>
      <p:sp>
        <p:nvSpPr>
          <p:cNvPr id="1284" name="Google Shape;1284;p77"/>
          <p:cNvSpPr txBox="1"/>
          <p:nvPr>
            <p:ph idx="7"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285" name="Google Shape;1285;p77"/>
          <p:cNvSpPr txBox="1"/>
          <p:nvPr>
            <p:ph idx="8"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86" name="Google Shape;1286;p77"/>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BLANK_1_1_1_1_1_1_1_1_1_1_1_1_2_1">
    <p:spTree>
      <p:nvGrpSpPr>
        <p:cNvPr id="1287" name="Shape 1287"/>
        <p:cNvGrpSpPr/>
        <p:nvPr/>
      </p:nvGrpSpPr>
      <p:grpSpPr>
        <a:xfrm>
          <a:off x="0" y="0"/>
          <a:ext cx="0" cy="0"/>
          <a:chOff x="0" y="0"/>
          <a:chExt cx="0" cy="0"/>
        </a:xfrm>
      </p:grpSpPr>
      <p:sp>
        <p:nvSpPr>
          <p:cNvPr id="1288" name="Google Shape;1288;p78"/>
          <p:cNvSpPr txBox="1"/>
          <p:nvPr>
            <p:ph idx="1" type="subTitle"/>
          </p:nvPr>
        </p:nvSpPr>
        <p:spPr>
          <a:xfrm>
            <a:off x="5537976" y="1421821"/>
            <a:ext cx="3453600" cy="311100"/>
          </a:xfrm>
          <a:prstGeom prst="rect">
            <a:avLst/>
          </a:prstGeom>
        </p:spPr>
        <p:txBody>
          <a:bodyPr anchorCtr="0" anchor="b" bIns="0" lIns="0" spcFirstLastPara="1" rIns="91425" wrap="square" tIns="91425">
            <a:normAutofit/>
          </a:bodyPr>
          <a:lstStyle>
            <a:lvl1pPr lvl="0">
              <a:spcBef>
                <a:spcPts val="0"/>
              </a:spcBef>
              <a:spcAft>
                <a:spcPts val="0"/>
              </a:spcAft>
              <a:buClr>
                <a:schemeClr val="lt1"/>
              </a:buClr>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1500"/>
              <a:buFont typeface="Poppins"/>
              <a:buNone/>
              <a:defRPr b="1" sz="1500">
                <a:latin typeface="Poppins"/>
                <a:ea typeface="Poppins"/>
                <a:cs typeface="Poppins"/>
                <a:sym typeface="Poppins"/>
              </a:defRPr>
            </a:lvl2pPr>
            <a:lvl3pPr lvl="2">
              <a:spcBef>
                <a:spcPts val="0"/>
              </a:spcBef>
              <a:spcAft>
                <a:spcPts val="0"/>
              </a:spcAft>
              <a:buClr>
                <a:schemeClr val="lt1"/>
              </a:buClr>
              <a:buSzPts val="1500"/>
              <a:buFont typeface="Poppins"/>
              <a:buNone/>
              <a:defRPr b="1" sz="1500">
                <a:latin typeface="Poppins"/>
                <a:ea typeface="Poppins"/>
                <a:cs typeface="Poppins"/>
                <a:sym typeface="Poppins"/>
              </a:defRPr>
            </a:lvl3pPr>
            <a:lvl4pPr lvl="3">
              <a:spcBef>
                <a:spcPts val="0"/>
              </a:spcBef>
              <a:spcAft>
                <a:spcPts val="0"/>
              </a:spcAft>
              <a:buClr>
                <a:schemeClr val="lt1"/>
              </a:buClr>
              <a:buSzPts val="1500"/>
              <a:buFont typeface="Poppins"/>
              <a:buNone/>
              <a:defRPr b="1" sz="1500">
                <a:latin typeface="Poppins"/>
                <a:ea typeface="Poppins"/>
                <a:cs typeface="Poppins"/>
                <a:sym typeface="Poppins"/>
              </a:defRPr>
            </a:lvl4pPr>
            <a:lvl5pPr lvl="4">
              <a:spcBef>
                <a:spcPts val="0"/>
              </a:spcBef>
              <a:spcAft>
                <a:spcPts val="0"/>
              </a:spcAft>
              <a:buClr>
                <a:schemeClr val="lt1"/>
              </a:buClr>
              <a:buSzPts val="1500"/>
              <a:buFont typeface="Poppins"/>
              <a:buNone/>
              <a:defRPr b="1" sz="1500">
                <a:latin typeface="Poppins"/>
                <a:ea typeface="Poppins"/>
                <a:cs typeface="Poppins"/>
                <a:sym typeface="Poppins"/>
              </a:defRPr>
            </a:lvl5pPr>
            <a:lvl6pPr lvl="5">
              <a:spcBef>
                <a:spcPts val="0"/>
              </a:spcBef>
              <a:spcAft>
                <a:spcPts val="0"/>
              </a:spcAft>
              <a:buClr>
                <a:schemeClr val="lt1"/>
              </a:buClr>
              <a:buSzPts val="1500"/>
              <a:buFont typeface="Poppins"/>
              <a:buNone/>
              <a:defRPr b="1" sz="1500">
                <a:latin typeface="Poppins"/>
                <a:ea typeface="Poppins"/>
                <a:cs typeface="Poppins"/>
                <a:sym typeface="Poppins"/>
              </a:defRPr>
            </a:lvl6pPr>
            <a:lvl7pPr lvl="6">
              <a:spcBef>
                <a:spcPts val="0"/>
              </a:spcBef>
              <a:spcAft>
                <a:spcPts val="0"/>
              </a:spcAft>
              <a:buClr>
                <a:schemeClr val="lt1"/>
              </a:buClr>
              <a:buSzPts val="1500"/>
              <a:buFont typeface="Poppins"/>
              <a:buNone/>
              <a:defRPr b="1" sz="1500">
                <a:latin typeface="Poppins"/>
                <a:ea typeface="Poppins"/>
                <a:cs typeface="Poppins"/>
                <a:sym typeface="Poppins"/>
              </a:defRPr>
            </a:lvl7pPr>
            <a:lvl8pPr lvl="7">
              <a:spcBef>
                <a:spcPts val="0"/>
              </a:spcBef>
              <a:spcAft>
                <a:spcPts val="0"/>
              </a:spcAft>
              <a:buClr>
                <a:schemeClr val="lt1"/>
              </a:buClr>
              <a:buSzPts val="1500"/>
              <a:buFont typeface="Poppins"/>
              <a:buNone/>
              <a:defRPr b="1" sz="1500">
                <a:latin typeface="Poppins"/>
                <a:ea typeface="Poppins"/>
                <a:cs typeface="Poppins"/>
                <a:sym typeface="Poppins"/>
              </a:defRPr>
            </a:lvl8pPr>
            <a:lvl9pPr lvl="8">
              <a:spcBef>
                <a:spcPts val="0"/>
              </a:spcBef>
              <a:spcAft>
                <a:spcPts val="0"/>
              </a:spcAft>
              <a:buClr>
                <a:schemeClr val="lt1"/>
              </a:buClr>
              <a:buSzPts val="1500"/>
              <a:buFont typeface="Poppins"/>
              <a:buNone/>
              <a:defRPr b="1" sz="1500">
                <a:latin typeface="Poppins"/>
                <a:ea typeface="Poppins"/>
                <a:cs typeface="Poppins"/>
                <a:sym typeface="Poppins"/>
              </a:defRPr>
            </a:lvl9pPr>
          </a:lstStyle>
          <a:p/>
        </p:txBody>
      </p:sp>
      <p:sp>
        <p:nvSpPr>
          <p:cNvPr id="1289" name="Google Shape;1289;p78"/>
          <p:cNvSpPr txBox="1"/>
          <p:nvPr>
            <p:ph idx="2" type="subTitle"/>
          </p:nvPr>
        </p:nvSpPr>
        <p:spPr>
          <a:xfrm>
            <a:off x="5537976" y="1658233"/>
            <a:ext cx="3453600" cy="311100"/>
          </a:xfrm>
          <a:prstGeom prst="rect">
            <a:avLst/>
          </a:prstGeom>
        </p:spPr>
        <p:txBody>
          <a:bodyPr anchorCtr="0" anchor="t" bIns="0" lIns="0" spcFirstLastPara="1" rIns="91425" wrap="square" tIns="91425">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p:txBody>
      </p:sp>
      <p:sp>
        <p:nvSpPr>
          <p:cNvPr id="1290" name="Google Shape;1290;p78"/>
          <p:cNvSpPr txBox="1"/>
          <p:nvPr>
            <p:ph idx="3" type="subTitle"/>
          </p:nvPr>
        </p:nvSpPr>
        <p:spPr>
          <a:xfrm>
            <a:off x="5537976" y="2185603"/>
            <a:ext cx="3453600" cy="311100"/>
          </a:xfrm>
          <a:prstGeom prst="rect">
            <a:avLst/>
          </a:prstGeom>
        </p:spPr>
        <p:txBody>
          <a:bodyPr anchorCtr="0" anchor="b" bIns="0" lIns="0" spcFirstLastPara="1" rIns="91425" wrap="square" tIns="91425">
            <a:normAutofit/>
          </a:bodyPr>
          <a:lstStyle>
            <a:lvl1pPr lvl="0">
              <a:spcBef>
                <a:spcPts val="0"/>
              </a:spcBef>
              <a:spcAft>
                <a:spcPts val="0"/>
              </a:spcAft>
              <a:buClr>
                <a:schemeClr val="lt1"/>
              </a:buClr>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1500"/>
              <a:buFont typeface="Poppins"/>
              <a:buNone/>
              <a:defRPr b="1" sz="1500">
                <a:latin typeface="Poppins"/>
                <a:ea typeface="Poppins"/>
                <a:cs typeface="Poppins"/>
                <a:sym typeface="Poppins"/>
              </a:defRPr>
            </a:lvl2pPr>
            <a:lvl3pPr lvl="2">
              <a:spcBef>
                <a:spcPts val="0"/>
              </a:spcBef>
              <a:spcAft>
                <a:spcPts val="0"/>
              </a:spcAft>
              <a:buClr>
                <a:schemeClr val="lt1"/>
              </a:buClr>
              <a:buSzPts val="1500"/>
              <a:buFont typeface="Poppins"/>
              <a:buNone/>
              <a:defRPr b="1" sz="1500">
                <a:latin typeface="Poppins"/>
                <a:ea typeface="Poppins"/>
                <a:cs typeface="Poppins"/>
                <a:sym typeface="Poppins"/>
              </a:defRPr>
            </a:lvl3pPr>
            <a:lvl4pPr lvl="3">
              <a:spcBef>
                <a:spcPts val="0"/>
              </a:spcBef>
              <a:spcAft>
                <a:spcPts val="0"/>
              </a:spcAft>
              <a:buClr>
                <a:schemeClr val="lt1"/>
              </a:buClr>
              <a:buSzPts val="1500"/>
              <a:buFont typeface="Poppins"/>
              <a:buNone/>
              <a:defRPr b="1" sz="1500">
                <a:latin typeface="Poppins"/>
                <a:ea typeface="Poppins"/>
                <a:cs typeface="Poppins"/>
                <a:sym typeface="Poppins"/>
              </a:defRPr>
            </a:lvl4pPr>
            <a:lvl5pPr lvl="4">
              <a:spcBef>
                <a:spcPts val="0"/>
              </a:spcBef>
              <a:spcAft>
                <a:spcPts val="0"/>
              </a:spcAft>
              <a:buClr>
                <a:schemeClr val="lt1"/>
              </a:buClr>
              <a:buSzPts val="1500"/>
              <a:buFont typeface="Poppins"/>
              <a:buNone/>
              <a:defRPr b="1" sz="1500">
                <a:latin typeface="Poppins"/>
                <a:ea typeface="Poppins"/>
                <a:cs typeface="Poppins"/>
                <a:sym typeface="Poppins"/>
              </a:defRPr>
            </a:lvl5pPr>
            <a:lvl6pPr lvl="5">
              <a:spcBef>
                <a:spcPts val="0"/>
              </a:spcBef>
              <a:spcAft>
                <a:spcPts val="0"/>
              </a:spcAft>
              <a:buClr>
                <a:schemeClr val="lt1"/>
              </a:buClr>
              <a:buSzPts val="1500"/>
              <a:buFont typeface="Poppins"/>
              <a:buNone/>
              <a:defRPr b="1" sz="1500">
                <a:latin typeface="Poppins"/>
                <a:ea typeface="Poppins"/>
                <a:cs typeface="Poppins"/>
                <a:sym typeface="Poppins"/>
              </a:defRPr>
            </a:lvl6pPr>
            <a:lvl7pPr lvl="6">
              <a:spcBef>
                <a:spcPts val="0"/>
              </a:spcBef>
              <a:spcAft>
                <a:spcPts val="0"/>
              </a:spcAft>
              <a:buClr>
                <a:schemeClr val="lt1"/>
              </a:buClr>
              <a:buSzPts val="1500"/>
              <a:buFont typeface="Poppins"/>
              <a:buNone/>
              <a:defRPr b="1" sz="1500">
                <a:latin typeface="Poppins"/>
                <a:ea typeface="Poppins"/>
                <a:cs typeface="Poppins"/>
                <a:sym typeface="Poppins"/>
              </a:defRPr>
            </a:lvl7pPr>
            <a:lvl8pPr lvl="7">
              <a:spcBef>
                <a:spcPts val="0"/>
              </a:spcBef>
              <a:spcAft>
                <a:spcPts val="0"/>
              </a:spcAft>
              <a:buClr>
                <a:schemeClr val="lt1"/>
              </a:buClr>
              <a:buSzPts val="1500"/>
              <a:buFont typeface="Poppins"/>
              <a:buNone/>
              <a:defRPr b="1" sz="1500">
                <a:latin typeface="Poppins"/>
                <a:ea typeface="Poppins"/>
                <a:cs typeface="Poppins"/>
                <a:sym typeface="Poppins"/>
              </a:defRPr>
            </a:lvl8pPr>
            <a:lvl9pPr lvl="8">
              <a:spcBef>
                <a:spcPts val="0"/>
              </a:spcBef>
              <a:spcAft>
                <a:spcPts val="0"/>
              </a:spcAft>
              <a:buClr>
                <a:schemeClr val="lt1"/>
              </a:buClr>
              <a:buSzPts val="1500"/>
              <a:buFont typeface="Poppins"/>
              <a:buNone/>
              <a:defRPr b="1" sz="1500">
                <a:latin typeface="Poppins"/>
                <a:ea typeface="Poppins"/>
                <a:cs typeface="Poppins"/>
                <a:sym typeface="Poppins"/>
              </a:defRPr>
            </a:lvl9pPr>
          </a:lstStyle>
          <a:p/>
        </p:txBody>
      </p:sp>
      <p:sp>
        <p:nvSpPr>
          <p:cNvPr id="1291" name="Google Shape;1291;p78"/>
          <p:cNvSpPr txBox="1"/>
          <p:nvPr>
            <p:ph idx="4" type="subTitle"/>
          </p:nvPr>
        </p:nvSpPr>
        <p:spPr>
          <a:xfrm>
            <a:off x="5537976" y="2421696"/>
            <a:ext cx="3453600" cy="311100"/>
          </a:xfrm>
          <a:prstGeom prst="rect">
            <a:avLst/>
          </a:prstGeom>
        </p:spPr>
        <p:txBody>
          <a:bodyPr anchorCtr="0" anchor="t" bIns="0" lIns="0" spcFirstLastPara="1" rIns="91425" wrap="square" tIns="91425">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p:txBody>
      </p:sp>
      <p:sp>
        <p:nvSpPr>
          <p:cNvPr id="1292" name="Google Shape;1292;p78"/>
          <p:cNvSpPr txBox="1"/>
          <p:nvPr>
            <p:ph idx="5" type="subTitle"/>
          </p:nvPr>
        </p:nvSpPr>
        <p:spPr>
          <a:xfrm>
            <a:off x="5537976" y="2954416"/>
            <a:ext cx="3453600" cy="311100"/>
          </a:xfrm>
          <a:prstGeom prst="rect">
            <a:avLst/>
          </a:prstGeom>
        </p:spPr>
        <p:txBody>
          <a:bodyPr anchorCtr="0" anchor="b" bIns="0" lIns="0" spcFirstLastPara="1" rIns="91425" wrap="square" tIns="91425">
            <a:normAutofit/>
          </a:bodyPr>
          <a:lstStyle>
            <a:lvl1pPr lvl="0">
              <a:spcBef>
                <a:spcPts val="0"/>
              </a:spcBef>
              <a:spcAft>
                <a:spcPts val="0"/>
              </a:spcAft>
              <a:buClr>
                <a:schemeClr val="lt1"/>
              </a:buClr>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1500"/>
              <a:buFont typeface="Poppins"/>
              <a:buNone/>
              <a:defRPr b="1" sz="1500">
                <a:latin typeface="Poppins"/>
                <a:ea typeface="Poppins"/>
                <a:cs typeface="Poppins"/>
                <a:sym typeface="Poppins"/>
              </a:defRPr>
            </a:lvl2pPr>
            <a:lvl3pPr lvl="2">
              <a:spcBef>
                <a:spcPts val="0"/>
              </a:spcBef>
              <a:spcAft>
                <a:spcPts val="0"/>
              </a:spcAft>
              <a:buClr>
                <a:schemeClr val="lt1"/>
              </a:buClr>
              <a:buSzPts val="1500"/>
              <a:buFont typeface="Poppins"/>
              <a:buNone/>
              <a:defRPr b="1" sz="1500">
                <a:latin typeface="Poppins"/>
                <a:ea typeface="Poppins"/>
                <a:cs typeface="Poppins"/>
                <a:sym typeface="Poppins"/>
              </a:defRPr>
            </a:lvl3pPr>
            <a:lvl4pPr lvl="3">
              <a:spcBef>
                <a:spcPts val="0"/>
              </a:spcBef>
              <a:spcAft>
                <a:spcPts val="0"/>
              </a:spcAft>
              <a:buClr>
                <a:schemeClr val="lt1"/>
              </a:buClr>
              <a:buSzPts val="1500"/>
              <a:buFont typeface="Poppins"/>
              <a:buNone/>
              <a:defRPr b="1" sz="1500">
                <a:latin typeface="Poppins"/>
                <a:ea typeface="Poppins"/>
                <a:cs typeface="Poppins"/>
                <a:sym typeface="Poppins"/>
              </a:defRPr>
            </a:lvl4pPr>
            <a:lvl5pPr lvl="4">
              <a:spcBef>
                <a:spcPts val="0"/>
              </a:spcBef>
              <a:spcAft>
                <a:spcPts val="0"/>
              </a:spcAft>
              <a:buClr>
                <a:schemeClr val="lt1"/>
              </a:buClr>
              <a:buSzPts val="1500"/>
              <a:buFont typeface="Poppins"/>
              <a:buNone/>
              <a:defRPr b="1" sz="1500">
                <a:latin typeface="Poppins"/>
                <a:ea typeface="Poppins"/>
                <a:cs typeface="Poppins"/>
                <a:sym typeface="Poppins"/>
              </a:defRPr>
            </a:lvl5pPr>
            <a:lvl6pPr lvl="5">
              <a:spcBef>
                <a:spcPts val="0"/>
              </a:spcBef>
              <a:spcAft>
                <a:spcPts val="0"/>
              </a:spcAft>
              <a:buClr>
                <a:schemeClr val="lt1"/>
              </a:buClr>
              <a:buSzPts val="1500"/>
              <a:buFont typeface="Poppins"/>
              <a:buNone/>
              <a:defRPr b="1" sz="1500">
                <a:latin typeface="Poppins"/>
                <a:ea typeface="Poppins"/>
                <a:cs typeface="Poppins"/>
                <a:sym typeface="Poppins"/>
              </a:defRPr>
            </a:lvl6pPr>
            <a:lvl7pPr lvl="6">
              <a:spcBef>
                <a:spcPts val="0"/>
              </a:spcBef>
              <a:spcAft>
                <a:spcPts val="0"/>
              </a:spcAft>
              <a:buClr>
                <a:schemeClr val="lt1"/>
              </a:buClr>
              <a:buSzPts val="1500"/>
              <a:buFont typeface="Poppins"/>
              <a:buNone/>
              <a:defRPr b="1" sz="1500">
                <a:latin typeface="Poppins"/>
                <a:ea typeface="Poppins"/>
                <a:cs typeface="Poppins"/>
                <a:sym typeface="Poppins"/>
              </a:defRPr>
            </a:lvl7pPr>
            <a:lvl8pPr lvl="7">
              <a:spcBef>
                <a:spcPts val="0"/>
              </a:spcBef>
              <a:spcAft>
                <a:spcPts val="0"/>
              </a:spcAft>
              <a:buClr>
                <a:schemeClr val="lt1"/>
              </a:buClr>
              <a:buSzPts val="1500"/>
              <a:buFont typeface="Poppins"/>
              <a:buNone/>
              <a:defRPr b="1" sz="1500">
                <a:latin typeface="Poppins"/>
                <a:ea typeface="Poppins"/>
                <a:cs typeface="Poppins"/>
                <a:sym typeface="Poppins"/>
              </a:defRPr>
            </a:lvl8pPr>
            <a:lvl9pPr lvl="8">
              <a:spcBef>
                <a:spcPts val="0"/>
              </a:spcBef>
              <a:spcAft>
                <a:spcPts val="0"/>
              </a:spcAft>
              <a:buClr>
                <a:schemeClr val="lt1"/>
              </a:buClr>
              <a:buSzPts val="1500"/>
              <a:buFont typeface="Poppins"/>
              <a:buNone/>
              <a:defRPr b="1" sz="1500">
                <a:latin typeface="Poppins"/>
                <a:ea typeface="Poppins"/>
                <a:cs typeface="Poppins"/>
                <a:sym typeface="Poppins"/>
              </a:defRPr>
            </a:lvl9pPr>
          </a:lstStyle>
          <a:p/>
        </p:txBody>
      </p:sp>
      <p:sp>
        <p:nvSpPr>
          <p:cNvPr id="1293" name="Google Shape;1293;p78"/>
          <p:cNvSpPr txBox="1"/>
          <p:nvPr>
            <p:ph idx="6" type="subTitle"/>
          </p:nvPr>
        </p:nvSpPr>
        <p:spPr>
          <a:xfrm>
            <a:off x="5537976" y="3190509"/>
            <a:ext cx="3453600" cy="311100"/>
          </a:xfrm>
          <a:prstGeom prst="rect">
            <a:avLst/>
          </a:prstGeom>
        </p:spPr>
        <p:txBody>
          <a:bodyPr anchorCtr="0" anchor="t" bIns="0" lIns="0" spcFirstLastPara="1" rIns="91425" wrap="square" tIns="91425">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p:txBody>
      </p:sp>
      <p:sp>
        <p:nvSpPr>
          <p:cNvPr id="1294" name="Google Shape;1294;p78"/>
          <p:cNvSpPr txBox="1"/>
          <p:nvPr>
            <p:ph idx="7" type="subTitle"/>
          </p:nvPr>
        </p:nvSpPr>
        <p:spPr>
          <a:xfrm>
            <a:off x="5537976" y="3717879"/>
            <a:ext cx="3453600" cy="311100"/>
          </a:xfrm>
          <a:prstGeom prst="rect">
            <a:avLst/>
          </a:prstGeom>
        </p:spPr>
        <p:txBody>
          <a:bodyPr anchorCtr="0" anchor="b" bIns="0" lIns="0" spcFirstLastPara="1" rIns="91425" wrap="square" tIns="91425">
            <a:normAutofit/>
          </a:bodyPr>
          <a:lstStyle>
            <a:lvl1pPr lvl="0">
              <a:spcBef>
                <a:spcPts val="0"/>
              </a:spcBef>
              <a:spcAft>
                <a:spcPts val="0"/>
              </a:spcAft>
              <a:buClr>
                <a:schemeClr val="lt1"/>
              </a:buClr>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1500"/>
              <a:buFont typeface="Poppins"/>
              <a:buNone/>
              <a:defRPr b="1" sz="1500">
                <a:latin typeface="Poppins"/>
                <a:ea typeface="Poppins"/>
                <a:cs typeface="Poppins"/>
                <a:sym typeface="Poppins"/>
              </a:defRPr>
            </a:lvl2pPr>
            <a:lvl3pPr lvl="2">
              <a:spcBef>
                <a:spcPts val="0"/>
              </a:spcBef>
              <a:spcAft>
                <a:spcPts val="0"/>
              </a:spcAft>
              <a:buClr>
                <a:schemeClr val="lt1"/>
              </a:buClr>
              <a:buSzPts val="1500"/>
              <a:buFont typeface="Poppins"/>
              <a:buNone/>
              <a:defRPr b="1" sz="1500">
                <a:latin typeface="Poppins"/>
                <a:ea typeface="Poppins"/>
                <a:cs typeface="Poppins"/>
                <a:sym typeface="Poppins"/>
              </a:defRPr>
            </a:lvl3pPr>
            <a:lvl4pPr lvl="3">
              <a:spcBef>
                <a:spcPts val="0"/>
              </a:spcBef>
              <a:spcAft>
                <a:spcPts val="0"/>
              </a:spcAft>
              <a:buClr>
                <a:schemeClr val="lt1"/>
              </a:buClr>
              <a:buSzPts val="1500"/>
              <a:buFont typeface="Poppins"/>
              <a:buNone/>
              <a:defRPr b="1" sz="1500">
                <a:latin typeface="Poppins"/>
                <a:ea typeface="Poppins"/>
                <a:cs typeface="Poppins"/>
                <a:sym typeface="Poppins"/>
              </a:defRPr>
            </a:lvl4pPr>
            <a:lvl5pPr lvl="4">
              <a:spcBef>
                <a:spcPts val="0"/>
              </a:spcBef>
              <a:spcAft>
                <a:spcPts val="0"/>
              </a:spcAft>
              <a:buClr>
                <a:schemeClr val="lt1"/>
              </a:buClr>
              <a:buSzPts val="1500"/>
              <a:buFont typeface="Poppins"/>
              <a:buNone/>
              <a:defRPr b="1" sz="1500">
                <a:latin typeface="Poppins"/>
                <a:ea typeface="Poppins"/>
                <a:cs typeface="Poppins"/>
                <a:sym typeface="Poppins"/>
              </a:defRPr>
            </a:lvl5pPr>
            <a:lvl6pPr lvl="5">
              <a:spcBef>
                <a:spcPts val="0"/>
              </a:spcBef>
              <a:spcAft>
                <a:spcPts val="0"/>
              </a:spcAft>
              <a:buClr>
                <a:schemeClr val="lt1"/>
              </a:buClr>
              <a:buSzPts val="1500"/>
              <a:buFont typeface="Poppins"/>
              <a:buNone/>
              <a:defRPr b="1" sz="1500">
                <a:latin typeface="Poppins"/>
                <a:ea typeface="Poppins"/>
                <a:cs typeface="Poppins"/>
                <a:sym typeface="Poppins"/>
              </a:defRPr>
            </a:lvl6pPr>
            <a:lvl7pPr lvl="6">
              <a:spcBef>
                <a:spcPts val="0"/>
              </a:spcBef>
              <a:spcAft>
                <a:spcPts val="0"/>
              </a:spcAft>
              <a:buClr>
                <a:schemeClr val="lt1"/>
              </a:buClr>
              <a:buSzPts val="1500"/>
              <a:buFont typeface="Poppins"/>
              <a:buNone/>
              <a:defRPr b="1" sz="1500">
                <a:latin typeface="Poppins"/>
                <a:ea typeface="Poppins"/>
                <a:cs typeface="Poppins"/>
                <a:sym typeface="Poppins"/>
              </a:defRPr>
            </a:lvl7pPr>
            <a:lvl8pPr lvl="7">
              <a:spcBef>
                <a:spcPts val="0"/>
              </a:spcBef>
              <a:spcAft>
                <a:spcPts val="0"/>
              </a:spcAft>
              <a:buClr>
                <a:schemeClr val="lt1"/>
              </a:buClr>
              <a:buSzPts val="1500"/>
              <a:buFont typeface="Poppins"/>
              <a:buNone/>
              <a:defRPr b="1" sz="1500">
                <a:latin typeface="Poppins"/>
                <a:ea typeface="Poppins"/>
                <a:cs typeface="Poppins"/>
                <a:sym typeface="Poppins"/>
              </a:defRPr>
            </a:lvl8pPr>
            <a:lvl9pPr lvl="8">
              <a:spcBef>
                <a:spcPts val="0"/>
              </a:spcBef>
              <a:spcAft>
                <a:spcPts val="0"/>
              </a:spcAft>
              <a:buClr>
                <a:schemeClr val="lt1"/>
              </a:buClr>
              <a:buSzPts val="1500"/>
              <a:buFont typeface="Poppins"/>
              <a:buNone/>
              <a:defRPr b="1" sz="1500">
                <a:latin typeface="Poppins"/>
                <a:ea typeface="Poppins"/>
                <a:cs typeface="Poppins"/>
                <a:sym typeface="Poppins"/>
              </a:defRPr>
            </a:lvl9pPr>
          </a:lstStyle>
          <a:p/>
        </p:txBody>
      </p:sp>
      <p:sp>
        <p:nvSpPr>
          <p:cNvPr id="1295" name="Google Shape;1295;p78"/>
          <p:cNvSpPr txBox="1"/>
          <p:nvPr>
            <p:ph idx="8" type="subTitle"/>
          </p:nvPr>
        </p:nvSpPr>
        <p:spPr>
          <a:xfrm>
            <a:off x="5537976" y="3953971"/>
            <a:ext cx="3453600" cy="311100"/>
          </a:xfrm>
          <a:prstGeom prst="rect">
            <a:avLst/>
          </a:prstGeom>
        </p:spPr>
        <p:txBody>
          <a:bodyPr anchorCtr="0" anchor="t" bIns="0" lIns="0" spcFirstLastPara="1" rIns="91425" wrap="square" tIns="91425">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p:txBody>
      </p:sp>
      <p:sp>
        <p:nvSpPr>
          <p:cNvPr id="1296" name="Google Shape;1296;p78"/>
          <p:cNvSpPr/>
          <p:nvPr/>
        </p:nvSpPr>
        <p:spPr>
          <a:xfrm rot="-5400000">
            <a:off x="-1276000" y="1266039"/>
            <a:ext cx="2537400" cy="2537400"/>
          </a:xfrm>
          <a:prstGeom prst="pie">
            <a:avLst>
              <a:gd fmla="val 0"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Urbanist"/>
              <a:ea typeface="Urbanist"/>
              <a:cs typeface="Urbanist"/>
              <a:sym typeface="Urbanist"/>
            </a:endParaRPr>
          </a:p>
        </p:txBody>
      </p:sp>
      <p:sp>
        <p:nvSpPr>
          <p:cNvPr id="1297" name="Google Shape;1297;p78"/>
          <p:cNvSpPr/>
          <p:nvPr/>
        </p:nvSpPr>
        <p:spPr>
          <a:xfrm rot="-5400000">
            <a:off x="-5951" y="2536242"/>
            <a:ext cx="1267200" cy="1267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Urbanist"/>
              <a:ea typeface="Urbanist"/>
              <a:cs typeface="Urbanist"/>
              <a:sym typeface="Urbanist"/>
            </a:endParaRPr>
          </a:p>
        </p:txBody>
      </p:sp>
      <p:sp>
        <p:nvSpPr>
          <p:cNvPr id="1298" name="Google Shape;1298;p78"/>
          <p:cNvSpPr/>
          <p:nvPr/>
        </p:nvSpPr>
        <p:spPr>
          <a:xfrm>
            <a:off x="3244" y="3803442"/>
            <a:ext cx="1340100" cy="134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299" name="Google Shape;1299;p78"/>
          <p:cNvSpPr txBox="1"/>
          <p:nvPr>
            <p:ph type="title"/>
          </p:nvPr>
        </p:nvSpPr>
        <p:spPr>
          <a:xfrm>
            <a:off x="1582800" y="1485525"/>
            <a:ext cx="29892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1300" name="Google Shape;1300;p78"/>
          <p:cNvSpPr txBox="1"/>
          <p:nvPr>
            <p:ph idx="9"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01" name="Google Shape;1301;p78"/>
          <p:cNvSpPr txBox="1"/>
          <p:nvPr>
            <p:ph idx="13"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02" name="Google Shape;1302;p78"/>
          <p:cNvSpPr txBox="1"/>
          <p:nvPr>
            <p:ph idx="14"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303" name="Google Shape;1303;p78"/>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_4">
    <p:spTree>
      <p:nvGrpSpPr>
        <p:cNvPr id="1304" name="Shape 1304"/>
        <p:cNvGrpSpPr/>
        <p:nvPr/>
      </p:nvGrpSpPr>
      <p:grpSpPr>
        <a:xfrm>
          <a:off x="0" y="0"/>
          <a:ext cx="0" cy="0"/>
          <a:chOff x="0" y="0"/>
          <a:chExt cx="0" cy="0"/>
        </a:xfrm>
      </p:grpSpPr>
      <p:sp>
        <p:nvSpPr>
          <p:cNvPr id="1305" name="Google Shape;1305;p79"/>
          <p:cNvSpPr/>
          <p:nvPr>
            <p:ph idx="2" type="pic"/>
          </p:nvPr>
        </p:nvSpPr>
        <p:spPr>
          <a:xfrm>
            <a:off x="4162550" y="816050"/>
            <a:ext cx="1444500" cy="1444500"/>
          </a:xfrm>
          <a:prstGeom prst="round2DiagRect">
            <a:avLst>
              <a:gd fmla="val 0" name="adj1"/>
              <a:gd fmla="val 0" name="adj2"/>
            </a:avLst>
          </a:prstGeom>
          <a:noFill/>
          <a:ln>
            <a:noFill/>
          </a:ln>
        </p:spPr>
      </p:sp>
      <p:sp>
        <p:nvSpPr>
          <p:cNvPr id="1306" name="Google Shape;1306;p79"/>
          <p:cNvSpPr/>
          <p:nvPr>
            <p:ph idx="3" type="pic"/>
          </p:nvPr>
        </p:nvSpPr>
        <p:spPr>
          <a:xfrm>
            <a:off x="5788675" y="816050"/>
            <a:ext cx="1444500" cy="1444500"/>
          </a:xfrm>
          <a:prstGeom prst="ellipse">
            <a:avLst/>
          </a:prstGeom>
          <a:noFill/>
          <a:ln>
            <a:noFill/>
          </a:ln>
        </p:spPr>
      </p:sp>
      <p:sp>
        <p:nvSpPr>
          <p:cNvPr id="1307" name="Google Shape;1307;p79"/>
          <p:cNvSpPr/>
          <p:nvPr>
            <p:ph idx="4" type="pic"/>
          </p:nvPr>
        </p:nvSpPr>
        <p:spPr>
          <a:xfrm>
            <a:off x="7414800" y="816050"/>
            <a:ext cx="1444500" cy="1444500"/>
          </a:xfrm>
          <a:prstGeom prst="round1Rect">
            <a:avLst>
              <a:gd fmla="val 30895" name="adj"/>
            </a:avLst>
          </a:prstGeom>
          <a:noFill/>
          <a:ln>
            <a:noFill/>
          </a:ln>
        </p:spPr>
      </p:sp>
      <p:sp>
        <p:nvSpPr>
          <p:cNvPr id="1308" name="Google Shape;1308;p79"/>
          <p:cNvSpPr/>
          <p:nvPr>
            <p:ph idx="5" type="pic"/>
          </p:nvPr>
        </p:nvSpPr>
        <p:spPr>
          <a:xfrm>
            <a:off x="2536475" y="2897400"/>
            <a:ext cx="1444500" cy="1444500"/>
          </a:xfrm>
          <a:prstGeom prst="round2DiagRect">
            <a:avLst>
              <a:gd fmla="val 0" name="adj1"/>
              <a:gd fmla="val 0" name="adj2"/>
            </a:avLst>
          </a:prstGeom>
          <a:noFill/>
          <a:ln>
            <a:noFill/>
          </a:ln>
        </p:spPr>
      </p:sp>
      <p:sp>
        <p:nvSpPr>
          <p:cNvPr id="1309" name="Google Shape;1309;p79"/>
          <p:cNvSpPr/>
          <p:nvPr>
            <p:ph idx="6" type="pic"/>
          </p:nvPr>
        </p:nvSpPr>
        <p:spPr>
          <a:xfrm>
            <a:off x="4162600" y="2897400"/>
            <a:ext cx="1444500" cy="1444500"/>
          </a:xfrm>
          <a:prstGeom prst="ellipse">
            <a:avLst/>
          </a:prstGeom>
          <a:noFill/>
          <a:ln>
            <a:noFill/>
          </a:ln>
        </p:spPr>
      </p:sp>
      <p:sp>
        <p:nvSpPr>
          <p:cNvPr id="1310" name="Google Shape;1310;p79"/>
          <p:cNvSpPr/>
          <p:nvPr>
            <p:ph idx="7" type="pic"/>
          </p:nvPr>
        </p:nvSpPr>
        <p:spPr>
          <a:xfrm>
            <a:off x="5788725" y="2897400"/>
            <a:ext cx="1444500" cy="1444500"/>
          </a:xfrm>
          <a:prstGeom prst="round1Rect">
            <a:avLst>
              <a:gd fmla="val 30895" name="adj"/>
            </a:avLst>
          </a:prstGeom>
          <a:noFill/>
          <a:ln>
            <a:noFill/>
          </a:ln>
        </p:spPr>
      </p:sp>
      <p:sp>
        <p:nvSpPr>
          <p:cNvPr id="1311" name="Google Shape;1311;p79"/>
          <p:cNvSpPr txBox="1"/>
          <p:nvPr>
            <p:ph idx="1" type="subTitle"/>
          </p:nvPr>
        </p:nvSpPr>
        <p:spPr>
          <a:xfrm>
            <a:off x="4162750" y="2178820"/>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12" name="Google Shape;1312;p79"/>
          <p:cNvSpPr txBox="1"/>
          <p:nvPr>
            <p:ph idx="8" type="subTitle"/>
          </p:nvPr>
        </p:nvSpPr>
        <p:spPr>
          <a:xfrm>
            <a:off x="4162750" y="2509808"/>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13" name="Google Shape;1313;p79"/>
          <p:cNvSpPr txBox="1"/>
          <p:nvPr>
            <p:ph idx="9" type="subTitle"/>
          </p:nvPr>
        </p:nvSpPr>
        <p:spPr>
          <a:xfrm>
            <a:off x="2536625" y="4249429"/>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14" name="Google Shape;1314;p79"/>
          <p:cNvSpPr txBox="1"/>
          <p:nvPr>
            <p:ph idx="13" type="subTitle"/>
          </p:nvPr>
        </p:nvSpPr>
        <p:spPr>
          <a:xfrm>
            <a:off x="2536625" y="4581011"/>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15" name="Google Shape;1315;p79"/>
          <p:cNvSpPr txBox="1"/>
          <p:nvPr>
            <p:ph idx="14" type="subTitle"/>
          </p:nvPr>
        </p:nvSpPr>
        <p:spPr>
          <a:xfrm>
            <a:off x="5788775" y="2178820"/>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16" name="Google Shape;1316;p79"/>
          <p:cNvSpPr txBox="1"/>
          <p:nvPr>
            <p:ph idx="15" type="subTitle"/>
          </p:nvPr>
        </p:nvSpPr>
        <p:spPr>
          <a:xfrm>
            <a:off x="5788775" y="2509808"/>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17" name="Google Shape;1317;p79"/>
          <p:cNvSpPr txBox="1"/>
          <p:nvPr>
            <p:ph idx="16" type="subTitle"/>
          </p:nvPr>
        </p:nvSpPr>
        <p:spPr>
          <a:xfrm>
            <a:off x="7414800" y="2178820"/>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18" name="Google Shape;1318;p79"/>
          <p:cNvSpPr txBox="1"/>
          <p:nvPr>
            <p:ph idx="17" type="subTitle"/>
          </p:nvPr>
        </p:nvSpPr>
        <p:spPr>
          <a:xfrm>
            <a:off x="7414800" y="2509808"/>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19" name="Google Shape;1319;p79"/>
          <p:cNvSpPr txBox="1"/>
          <p:nvPr>
            <p:ph idx="18" type="subTitle"/>
          </p:nvPr>
        </p:nvSpPr>
        <p:spPr>
          <a:xfrm>
            <a:off x="4162675" y="4249429"/>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20" name="Google Shape;1320;p79"/>
          <p:cNvSpPr txBox="1"/>
          <p:nvPr>
            <p:ph idx="19" type="subTitle"/>
          </p:nvPr>
        </p:nvSpPr>
        <p:spPr>
          <a:xfrm>
            <a:off x="4162675" y="4581011"/>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21" name="Google Shape;1321;p79"/>
          <p:cNvSpPr txBox="1"/>
          <p:nvPr>
            <p:ph idx="20" type="subTitle"/>
          </p:nvPr>
        </p:nvSpPr>
        <p:spPr>
          <a:xfrm>
            <a:off x="5788725" y="4249429"/>
            <a:ext cx="1444500" cy="300300"/>
          </a:xfrm>
          <a:prstGeom prst="rect">
            <a:avLst/>
          </a:prstGeom>
        </p:spPr>
        <p:txBody>
          <a:bodyPr anchorCtr="0" anchor="b" bIns="0" lIns="91425" spcFirstLastPara="1" rIns="91425" wrap="square" tIns="91425">
            <a:normAutofit/>
          </a:bodyPr>
          <a:lstStyle>
            <a:lvl1pPr lvl="0"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22" name="Google Shape;1322;p79"/>
          <p:cNvSpPr txBox="1"/>
          <p:nvPr>
            <p:ph idx="21" type="subTitle"/>
          </p:nvPr>
        </p:nvSpPr>
        <p:spPr>
          <a:xfrm>
            <a:off x="5788725" y="4581011"/>
            <a:ext cx="1444500" cy="254700"/>
          </a:xfrm>
          <a:prstGeom prst="rect">
            <a:avLst/>
          </a:prstGeom>
        </p:spPr>
        <p:txBody>
          <a:bodyPr anchorCtr="0" anchor="t" bIns="91425" lIns="91425" spcFirstLastPara="1" rIns="91425" wrap="square" tIns="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323" name="Google Shape;1323;p79"/>
          <p:cNvSpPr txBox="1"/>
          <p:nvPr>
            <p:ph type="title"/>
          </p:nvPr>
        </p:nvSpPr>
        <p:spPr>
          <a:xfrm>
            <a:off x="284700" y="573428"/>
            <a:ext cx="3877800" cy="1902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4000"/>
              <a:buNone/>
              <a:defRPr/>
            </a:lvl1pPr>
            <a:lvl2pPr lvl="1">
              <a:lnSpc>
                <a:spcPct val="90000"/>
              </a:lnSpc>
              <a:spcBef>
                <a:spcPts val="0"/>
              </a:spcBef>
              <a:spcAft>
                <a:spcPts val="0"/>
              </a:spcAft>
              <a:buClr>
                <a:schemeClr val="lt1"/>
              </a:buClr>
              <a:buSzPts val="4000"/>
              <a:buNone/>
              <a:defRPr/>
            </a:lvl2pPr>
            <a:lvl3pPr lvl="2">
              <a:lnSpc>
                <a:spcPct val="90000"/>
              </a:lnSpc>
              <a:spcBef>
                <a:spcPts val="0"/>
              </a:spcBef>
              <a:spcAft>
                <a:spcPts val="0"/>
              </a:spcAft>
              <a:buClr>
                <a:schemeClr val="lt1"/>
              </a:buClr>
              <a:buSzPts val="4000"/>
              <a:buNone/>
              <a:defRPr/>
            </a:lvl3pPr>
            <a:lvl4pPr lvl="3">
              <a:lnSpc>
                <a:spcPct val="90000"/>
              </a:lnSpc>
              <a:spcBef>
                <a:spcPts val="0"/>
              </a:spcBef>
              <a:spcAft>
                <a:spcPts val="0"/>
              </a:spcAft>
              <a:buClr>
                <a:schemeClr val="lt1"/>
              </a:buClr>
              <a:buSzPts val="4000"/>
              <a:buNone/>
              <a:defRPr/>
            </a:lvl4pPr>
            <a:lvl5pPr lvl="4">
              <a:lnSpc>
                <a:spcPct val="90000"/>
              </a:lnSpc>
              <a:spcBef>
                <a:spcPts val="0"/>
              </a:spcBef>
              <a:spcAft>
                <a:spcPts val="0"/>
              </a:spcAft>
              <a:buClr>
                <a:schemeClr val="lt1"/>
              </a:buClr>
              <a:buSzPts val="4000"/>
              <a:buNone/>
              <a:defRPr/>
            </a:lvl5pPr>
            <a:lvl6pPr lvl="5">
              <a:lnSpc>
                <a:spcPct val="90000"/>
              </a:lnSpc>
              <a:spcBef>
                <a:spcPts val="0"/>
              </a:spcBef>
              <a:spcAft>
                <a:spcPts val="0"/>
              </a:spcAft>
              <a:buClr>
                <a:schemeClr val="lt1"/>
              </a:buClr>
              <a:buSzPts val="4000"/>
              <a:buNone/>
              <a:defRPr/>
            </a:lvl6pPr>
            <a:lvl7pPr lvl="6">
              <a:lnSpc>
                <a:spcPct val="90000"/>
              </a:lnSpc>
              <a:spcBef>
                <a:spcPts val="0"/>
              </a:spcBef>
              <a:spcAft>
                <a:spcPts val="0"/>
              </a:spcAft>
              <a:buClr>
                <a:schemeClr val="lt1"/>
              </a:buClr>
              <a:buSzPts val="4000"/>
              <a:buNone/>
              <a:defRPr/>
            </a:lvl7pPr>
            <a:lvl8pPr lvl="7">
              <a:lnSpc>
                <a:spcPct val="90000"/>
              </a:lnSpc>
              <a:spcBef>
                <a:spcPts val="0"/>
              </a:spcBef>
              <a:spcAft>
                <a:spcPts val="0"/>
              </a:spcAft>
              <a:buClr>
                <a:schemeClr val="lt1"/>
              </a:buClr>
              <a:buSzPts val="4000"/>
              <a:buNone/>
              <a:defRPr/>
            </a:lvl8pPr>
            <a:lvl9pPr lvl="8">
              <a:lnSpc>
                <a:spcPct val="90000"/>
              </a:lnSpc>
              <a:spcBef>
                <a:spcPts val="0"/>
              </a:spcBef>
              <a:spcAft>
                <a:spcPts val="0"/>
              </a:spcAft>
              <a:buClr>
                <a:schemeClr val="lt1"/>
              </a:buClr>
              <a:buSzPts val="4000"/>
              <a:buNone/>
              <a:defRPr/>
            </a:lvl9pPr>
          </a:lstStyle>
          <a:p/>
        </p:txBody>
      </p:sp>
      <p:sp>
        <p:nvSpPr>
          <p:cNvPr id="1324" name="Google Shape;1324;p79"/>
          <p:cNvSpPr txBox="1"/>
          <p:nvPr>
            <p:ph idx="22"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25" name="Google Shape;1325;p79"/>
          <p:cNvSpPr txBox="1"/>
          <p:nvPr>
            <p:ph idx="23"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26" name="Google Shape;1326;p79"/>
          <p:cNvSpPr txBox="1"/>
          <p:nvPr>
            <p:ph idx="24"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327" name="Google Shape;1327;p79"/>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CUSTOM_4_1">
    <p:spTree>
      <p:nvGrpSpPr>
        <p:cNvPr id="1328" name="Shape 1328"/>
        <p:cNvGrpSpPr/>
        <p:nvPr/>
      </p:nvGrpSpPr>
      <p:grpSpPr>
        <a:xfrm>
          <a:off x="0" y="0"/>
          <a:ext cx="0" cy="0"/>
          <a:chOff x="0" y="0"/>
          <a:chExt cx="0" cy="0"/>
        </a:xfrm>
      </p:grpSpPr>
      <p:sp>
        <p:nvSpPr>
          <p:cNvPr id="1329" name="Google Shape;1329;p80"/>
          <p:cNvSpPr/>
          <p:nvPr>
            <p:ph idx="2" type="pic"/>
          </p:nvPr>
        </p:nvSpPr>
        <p:spPr>
          <a:xfrm>
            <a:off x="284700" y="1523850"/>
            <a:ext cx="1514700" cy="1312800"/>
          </a:xfrm>
          <a:prstGeom prst="round1Rect">
            <a:avLst>
              <a:gd fmla="val 39781" name="adj"/>
            </a:avLst>
          </a:prstGeom>
          <a:noFill/>
          <a:ln>
            <a:noFill/>
          </a:ln>
        </p:spPr>
      </p:sp>
      <p:sp>
        <p:nvSpPr>
          <p:cNvPr id="1330" name="Google Shape;1330;p80"/>
          <p:cNvSpPr/>
          <p:nvPr>
            <p:ph idx="3" type="pic"/>
          </p:nvPr>
        </p:nvSpPr>
        <p:spPr>
          <a:xfrm>
            <a:off x="2163625" y="1523850"/>
            <a:ext cx="1514700" cy="1312800"/>
          </a:xfrm>
          <a:prstGeom prst="round1Rect">
            <a:avLst>
              <a:gd fmla="val 39781" name="adj"/>
            </a:avLst>
          </a:prstGeom>
          <a:noFill/>
          <a:ln>
            <a:noFill/>
          </a:ln>
        </p:spPr>
      </p:sp>
      <p:sp>
        <p:nvSpPr>
          <p:cNvPr id="1331" name="Google Shape;1331;p80"/>
          <p:cNvSpPr/>
          <p:nvPr>
            <p:ph idx="4" type="pic"/>
          </p:nvPr>
        </p:nvSpPr>
        <p:spPr>
          <a:xfrm>
            <a:off x="4087000" y="1523850"/>
            <a:ext cx="1514700" cy="1312800"/>
          </a:xfrm>
          <a:prstGeom prst="round1Rect">
            <a:avLst>
              <a:gd fmla="val 39781" name="adj"/>
            </a:avLst>
          </a:prstGeom>
          <a:noFill/>
          <a:ln>
            <a:noFill/>
          </a:ln>
        </p:spPr>
      </p:sp>
      <p:sp>
        <p:nvSpPr>
          <p:cNvPr id="1332" name="Google Shape;1332;p80"/>
          <p:cNvSpPr/>
          <p:nvPr>
            <p:ph idx="5" type="pic"/>
          </p:nvPr>
        </p:nvSpPr>
        <p:spPr>
          <a:xfrm>
            <a:off x="5960425" y="1523850"/>
            <a:ext cx="1514700" cy="1312800"/>
          </a:xfrm>
          <a:prstGeom prst="round1Rect">
            <a:avLst>
              <a:gd fmla="val 39781" name="adj"/>
            </a:avLst>
          </a:prstGeom>
          <a:noFill/>
          <a:ln>
            <a:noFill/>
          </a:ln>
        </p:spPr>
      </p:sp>
      <p:sp>
        <p:nvSpPr>
          <p:cNvPr id="1333" name="Google Shape;1333;p80"/>
          <p:cNvSpPr txBox="1"/>
          <p:nvPr>
            <p:ph idx="1" type="subTitle"/>
          </p:nvPr>
        </p:nvSpPr>
        <p:spPr>
          <a:xfrm>
            <a:off x="283475" y="3165225"/>
            <a:ext cx="1514700" cy="190200"/>
          </a:xfrm>
          <a:prstGeom prst="rect">
            <a:avLst/>
          </a:prstGeom>
        </p:spPr>
        <p:txBody>
          <a:bodyPr anchorCtr="0" anchor="t" bIns="91425" lIns="0" spcFirstLastPara="1" rIns="91425" wrap="square" tIns="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p:txBody>
      </p:sp>
      <p:sp>
        <p:nvSpPr>
          <p:cNvPr id="1334" name="Google Shape;1334;p80"/>
          <p:cNvSpPr txBox="1"/>
          <p:nvPr>
            <p:ph idx="6" type="subTitle"/>
          </p:nvPr>
        </p:nvSpPr>
        <p:spPr>
          <a:xfrm>
            <a:off x="2162975" y="3165225"/>
            <a:ext cx="1514700" cy="190200"/>
          </a:xfrm>
          <a:prstGeom prst="rect">
            <a:avLst/>
          </a:prstGeom>
        </p:spPr>
        <p:txBody>
          <a:bodyPr anchorCtr="0" anchor="t" bIns="91425" lIns="0" spcFirstLastPara="1" rIns="91425" wrap="square" tIns="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p:txBody>
      </p:sp>
      <p:sp>
        <p:nvSpPr>
          <p:cNvPr id="1335" name="Google Shape;1335;p80"/>
          <p:cNvSpPr txBox="1"/>
          <p:nvPr>
            <p:ph idx="7" type="subTitle"/>
          </p:nvPr>
        </p:nvSpPr>
        <p:spPr>
          <a:xfrm>
            <a:off x="4086325" y="3165225"/>
            <a:ext cx="1514700" cy="190200"/>
          </a:xfrm>
          <a:prstGeom prst="rect">
            <a:avLst/>
          </a:prstGeom>
        </p:spPr>
        <p:txBody>
          <a:bodyPr anchorCtr="0" anchor="t" bIns="91425" lIns="0" spcFirstLastPara="1" rIns="91425" wrap="square" tIns="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p:txBody>
      </p:sp>
      <p:sp>
        <p:nvSpPr>
          <p:cNvPr id="1336" name="Google Shape;1336;p80"/>
          <p:cNvSpPr txBox="1"/>
          <p:nvPr>
            <p:ph idx="8" type="subTitle"/>
          </p:nvPr>
        </p:nvSpPr>
        <p:spPr>
          <a:xfrm>
            <a:off x="5960425" y="3165225"/>
            <a:ext cx="1514700" cy="190200"/>
          </a:xfrm>
          <a:prstGeom prst="rect">
            <a:avLst/>
          </a:prstGeom>
        </p:spPr>
        <p:txBody>
          <a:bodyPr anchorCtr="0" anchor="t" bIns="91425" lIns="0" spcFirstLastPara="1" rIns="91425" wrap="square" tIns="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p:txBody>
      </p:sp>
      <p:sp>
        <p:nvSpPr>
          <p:cNvPr id="1337" name="Google Shape;1337;p80"/>
          <p:cNvSpPr txBox="1"/>
          <p:nvPr>
            <p:ph idx="9" type="body"/>
          </p:nvPr>
        </p:nvSpPr>
        <p:spPr>
          <a:xfrm>
            <a:off x="285350" y="3443925"/>
            <a:ext cx="1514700" cy="1413300"/>
          </a:xfrm>
          <a:prstGeom prst="rect">
            <a:avLst/>
          </a:prstGeom>
        </p:spPr>
        <p:txBody>
          <a:bodyPr anchorCtr="0" anchor="t" bIns="91425" lIns="0" spcFirstLastPara="1" rIns="91425" wrap="square" tIns="91425">
            <a:noAutofit/>
          </a:bodyPr>
          <a:lstStyle>
            <a:lvl1pPr indent="-285750" lvl="0" marL="457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indent="-285750" lvl="1" marL="914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indent="-285750" lvl="2" marL="1371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indent="-285750" lvl="3" marL="1828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indent="-285750" lvl="4" marL="22860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indent="-285750" lvl="5" marL="2743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indent="-285750" lvl="6" marL="3200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indent="-285750" lvl="7" marL="3657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indent="-285750" lvl="8" marL="4114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p:txBody>
      </p:sp>
      <p:sp>
        <p:nvSpPr>
          <p:cNvPr id="1338" name="Google Shape;1338;p80"/>
          <p:cNvSpPr txBox="1"/>
          <p:nvPr>
            <p:ph idx="13" type="body"/>
          </p:nvPr>
        </p:nvSpPr>
        <p:spPr>
          <a:xfrm>
            <a:off x="2162975" y="3443925"/>
            <a:ext cx="1514700" cy="1413300"/>
          </a:xfrm>
          <a:prstGeom prst="rect">
            <a:avLst/>
          </a:prstGeom>
        </p:spPr>
        <p:txBody>
          <a:bodyPr anchorCtr="0" anchor="t" bIns="91425" lIns="0" spcFirstLastPara="1" rIns="91425" wrap="square" tIns="91425">
            <a:noAutofit/>
          </a:bodyPr>
          <a:lstStyle>
            <a:lvl1pPr indent="-285750" lvl="0" marL="457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indent="-285750" lvl="1" marL="914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indent="-285750" lvl="2" marL="1371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indent="-285750" lvl="3" marL="1828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indent="-285750" lvl="4" marL="22860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indent="-285750" lvl="5" marL="2743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indent="-285750" lvl="6" marL="3200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indent="-285750" lvl="7" marL="3657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indent="-285750" lvl="8" marL="4114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p:txBody>
      </p:sp>
      <p:sp>
        <p:nvSpPr>
          <p:cNvPr id="1339" name="Google Shape;1339;p80"/>
          <p:cNvSpPr txBox="1"/>
          <p:nvPr>
            <p:ph idx="14" type="body"/>
          </p:nvPr>
        </p:nvSpPr>
        <p:spPr>
          <a:xfrm>
            <a:off x="4087000" y="3443925"/>
            <a:ext cx="1514700" cy="1413300"/>
          </a:xfrm>
          <a:prstGeom prst="rect">
            <a:avLst/>
          </a:prstGeom>
        </p:spPr>
        <p:txBody>
          <a:bodyPr anchorCtr="0" anchor="t" bIns="91425" lIns="0" spcFirstLastPara="1" rIns="91425" wrap="square" tIns="91425">
            <a:noAutofit/>
          </a:bodyPr>
          <a:lstStyle>
            <a:lvl1pPr indent="-285750" lvl="0" marL="457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indent="-285750" lvl="1" marL="914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indent="-285750" lvl="2" marL="1371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indent="-285750" lvl="3" marL="1828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indent="-285750" lvl="4" marL="22860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indent="-285750" lvl="5" marL="2743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indent="-285750" lvl="6" marL="3200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indent="-285750" lvl="7" marL="3657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indent="-285750" lvl="8" marL="4114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p:txBody>
      </p:sp>
      <p:sp>
        <p:nvSpPr>
          <p:cNvPr id="1340" name="Google Shape;1340;p80"/>
          <p:cNvSpPr txBox="1"/>
          <p:nvPr>
            <p:ph idx="15" type="body"/>
          </p:nvPr>
        </p:nvSpPr>
        <p:spPr>
          <a:xfrm>
            <a:off x="5960425" y="3443925"/>
            <a:ext cx="1514700" cy="1413300"/>
          </a:xfrm>
          <a:prstGeom prst="rect">
            <a:avLst/>
          </a:prstGeom>
        </p:spPr>
        <p:txBody>
          <a:bodyPr anchorCtr="0" anchor="t" bIns="91425" lIns="0" spcFirstLastPara="1" rIns="91425" wrap="square" tIns="91425">
            <a:noAutofit/>
          </a:bodyPr>
          <a:lstStyle>
            <a:lvl1pPr indent="-285750" lvl="0" marL="457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indent="-285750" lvl="1" marL="914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indent="-285750" lvl="2" marL="1371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indent="-285750" lvl="3" marL="1828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indent="-285750" lvl="4" marL="22860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indent="-285750" lvl="5" marL="27432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indent="-285750" lvl="6" marL="32004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indent="-285750" lvl="7" marL="36576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indent="-285750" lvl="8" marL="411480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p:txBody>
      </p:sp>
      <p:sp>
        <p:nvSpPr>
          <p:cNvPr id="1341" name="Google Shape;1341;p80"/>
          <p:cNvSpPr txBox="1"/>
          <p:nvPr>
            <p:ph idx="16" type="subTitle"/>
          </p:nvPr>
        </p:nvSpPr>
        <p:spPr>
          <a:xfrm>
            <a:off x="283475" y="2950825"/>
            <a:ext cx="1514700" cy="190200"/>
          </a:xfrm>
          <a:prstGeom prst="rect">
            <a:avLst/>
          </a:prstGeom>
        </p:spPr>
        <p:txBody>
          <a:bodyPr anchorCtr="0" anchor="b" bIns="0" lIns="0" spcFirstLastPara="1" rIns="91425" wrap="square" tIns="0">
            <a:noAutofit/>
          </a:bodyPr>
          <a:lstStyle>
            <a:lvl1pPr lvl="0">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42" name="Google Shape;1342;p80"/>
          <p:cNvSpPr txBox="1"/>
          <p:nvPr>
            <p:ph idx="17" type="subTitle"/>
          </p:nvPr>
        </p:nvSpPr>
        <p:spPr>
          <a:xfrm>
            <a:off x="2162975" y="2950825"/>
            <a:ext cx="1514700" cy="190200"/>
          </a:xfrm>
          <a:prstGeom prst="rect">
            <a:avLst/>
          </a:prstGeom>
        </p:spPr>
        <p:txBody>
          <a:bodyPr anchorCtr="0" anchor="b" bIns="0" lIns="0" spcFirstLastPara="1" rIns="91425" wrap="square" tIns="0">
            <a:noAutofit/>
          </a:bodyPr>
          <a:lstStyle>
            <a:lvl1pPr lvl="0">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43" name="Google Shape;1343;p80"/>
          <p:cNvSpPr txBox="1"/>
          <p:nvPr>
            <p:ph idx="18" type="subTitle"/>
          </p:nvPr>
        </p:nvSpPr>
        <p:spPr>
          <a:xfrm>
            <a:off x="4086325" y="2950825"/>
            <a:ext cx="1514700" cy="190200"/>
          </a:xfrm>
          <a:prstGeom prst="rect">
            <a:avLst/>
          </a:prstGeom>
        </p:spPr>
        <p:txBody>
          <a:bodyPr anchorCtr="0" anchor="b" bIns="0" lIns="0" spcFirstLastPara="1" rIns="91425" wrap="square" tIns="0">
            <a:noAutofit/>
          </a:bodyPr>
          <a:lstStyle>
            <a:lvl1pPr lvl="0">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44" name="Google Shape;1344;p80"/>
          <p:cNvSpPr txBox="1"/>
          <p:nvPr>
            <p:ph idx="19" type="subTitle"/>
          </p:nvPr>
        </p:nvSpPr>
        <p:spPr>
          <a:xfrm>
            <a:off x="5960425" y="2950825"/>
            <a:ext cx="1514700" cy="190200"/>
          </a:xfrm>
          <a:prstGeom prst="rect">
            <a:avLst/>
          </a:prstGeom>
        </p:spPr>
        <p:txBody>
          <a:bodyPr anchorCtr="0" anchor="b" bIns="0" lIns="0" spcFirstLastPara="1" rIns="91425" wrap="square" tIns="0">
            <a:noAutofit/>
          </a:bodyPr>
          <a:lstStyle>
            <a:lvl1pPr lvl="0">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b="1" sz="1100">
                <a:solidFill>
                  <a:schemeClr val="accent4"/>
                </a:solidFill>
                <a:latin typeface="Poppins"/>
                <a:ea typeface="Poppins"/>
                <a:cs typeface="Poppins"/>
                <a:sym typeface="Poppins"/>
              </a:defRPr>
            </a:lvl9pPr>
          </a:lstStyle>
          <a:p/>
        </p:txBody>
      </p:sp>
      <p:sp>
        <p:nvSpPr>
          <p:cNvPr id="1345" name="Google Shape;1345;p80"/>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p:txBody>
      </p:sp>
      <p:sp>
        <p:nvSpPr>
          <p:cNvPr id="1346" name="Google Shape;1346;p80"/>
          <p:cNvSpPr txBox="1"/>
          <p:nvPr>
            <p:ph idx="20"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47" name="Google Shape;1347;p80"/>
          <p:cNvSpPr txBox="1"/>
          <p:nvPr>
            <p:ph idx="21"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48" name="Google Shape;1348;p80"/>
          <p:cNvSpPr txBox="1"/>
          <p:nvPr>
            <p:ph idx="22"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349" name="Google Shape;1349;p80"/>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ards">
  <p:cSld name="CUSTOM_5">
    <p:spTree>
      <p:nvGrpSpPr>
        <p:cNvPr id="1350" name="Shape 1350"/>
        <p:cNvGrpSpPr/>
        <p:nvPr/>
      </p:nvGrpSpPr>
      <p:grpSpPr>
        <a:xfrm>
          <a:off x="0" y="0"/>
          <a:ext cx="0" cy="0"/>
          <a:chOff x="0" y="0"/>
          <a:chExt cx="0" cy="0"/>
        </a:xfrm>
      </p:grpSpPr>
      <p:sp>
        <p:nvSpPr>
          <p:cNvPr id="1351" name="Google Shape;1351;p81"/>
          <p:cNvSpPr/>
          <p:nvPr>
            <p:ph idx="2" type="pic"/>
          </p:nvPr>
        </p:nvSpPr>
        <p:spPr>
          <a:xfrm>
            <a:off x="469875" y="1995075"/>
            <a:ext cx="418800" cy="418800"/>
          </a:xfrm>
          <a:prstGeom prst="ellipse">
            <a:avLst/>
          </a:prstGeom>
          <a:noFill/>
          <a:ln>
            <a:noFill/>
          </a:ln>
        </p:spPr>
      </p:sp>
      <p:sp>
        <p:nvSpPr>
          <p:cNvPr id="1352" name="Google Shape;1352;p81"/>
          <p:cNvSpPr/>
          <p:nvPr>
            <p:ph idx="3" type="pic"/>
          </p:nvPr>
        </p:nvSpPr>
        <p:spPr>
          <a:xfrm>
            <a:off x="888450" y="1995075"/>
            <a:ext cx="418800" cy="418800"/>
          </a:xfrm>
          <a:prstGeom prst="ellipse">
            <a:avLst/>
          </a:prstGeom>
          <a:noFill/>
          <a:ln>
            <a:noFill/>
          </a:ln>
        </p:spPr>
      </p:sp>
      <p:sp>
        <p:nvSpPr>
          <p:cNvPr id="1353" name="Google Shape;1353;p81"/>
          <p:cNvSpPr/>
          <p:nvPr>
            <p:ph idx="4" type="pic"/>
          </p:nvPr>
        </p:nvSpPr>
        <p:spPr>
          <a:xfrm>
            <a:off x="1307025" y="1995075"/>
            <a:ext cx="418800" cy="418800"/>
          </a:xfrm>
          <a:prstGeom prst="ellipse">
            <a:avLst/>
          </a:prstGeom>
          <a:noFill/>
          <a:ln>
            <a:noFill/>
          </a:ln>
        </p:spPr>
      </p:sp>
      <p:sp>
        <p:nvSpPr>
          <p:cNvPr id="1354" name="Google Shape;1354;p81"/>
          <p:cNvSpPr/>
          <p:nvPr>
            <p:ph idx="5" type="pic"/>
          </p:nvPr>
        </p:nvSpPr>
        <p:spPr>
          <a:xfrm>
            <a:off x="469875" y="2413650"/>
            <a:ext cx="418800" cy="418800"/>
          </a:xfrm>
          <a:prstGeom prst="ellipse">
            <a:avLst/>
          </a:prstGeom>
          <a:noFill/>
          <a:ln>
            <a:noFill/>
          </a:ln>
        </p:spPr>
      </p:sp>
      <p:sp>
        <p:nvSpPr>
          <p:cNvPr id="1355" name="Google Shape;1355;p81"/>
          <p:cNvSpPr/>
          <p:nvPr>
            <p:ph idx="6" type="pic"/>
          </p:nvPr>
        </p:nvSpPr>
        <p:spPr>
          <a:xfrm>
            <a:off x="888450" y="2413650"/>
            <a:ext cx="418800" cy="418800"/>
          </a:xfrm>
          <a:prstGeom prst="ellipse">
            <a:avLst/>
          </a:prstGeom>
          <a:noFill/>
          <a:ln>
            <a:noFill/>
          </a:ln>
        </p:spPr>
      </p:sp>
      <p:sp>
        <p:nvSpPr>
          <p:cNvPr id="1356" name="Google Shape;1356;p81"/>
          <p:cNvSpPr/>
          <p:nvPr>
            <p:ph idx="7" type="pic"/>
          </p:nvPr>
        </p:nvSpPr>
        <p:spPr>
          <a:xfrm>
            <a:off x="1307025" y="2413650"/>
            <a:ext cx="418800" cy="418800"/>
          </a:xfrm>
          <a:prstGeom prst="ellipse">
            <a:avLst/>
          </a:prstGeom>
          <a:noFill/>
          <a:ln>
            <a:noFill/>
          </a:ln>
        </p:spPr>
      </p:sp>
      <p:sp>
        <p:nvSpPr>
          <p:cNvPr id="1357" name="Google Shape;1357;p81"/>
          <p:cNvSpPr/>
          <p:nvPr>
            <p:ph idx="8" type="pic"/>
          </p:nvPr>
        </p:nvSpPr>
        <p:spPr>
          <a:xfrm>
            <a:off x="3330700" y="1995075"/>
            <a:ext cx="418800" cy="418800"/>
          </a:xfrm>
          <a:prstGeom prst="ellipse">
            <a:avLst/>
          </a:prstGeom>
          <a:noFill/>
          <a:ln>
            <a:noFill/>
          </a:ln>
        </p:spPr>
      </p:sp>
      <p:sp>
        <p:nvSpPr>
          <p:cNvPr id="1358" name="Google Shape;1358;p81"/>
          <p:cNvSpPr/>
          <p:nvPr>
            <p:ph idx="9" type="pic"/>
          </p:nvPr>
        </p:nvSpPr>
        <p:spPr>
          <a:xfrm>
            <a:off x="3749275" y="1995075"/>
            <a:ext cx="418800" cy="418800"/>
          </a:xfrm>
          <a:prstGeom prst="ellipse">
            <a:avLst/>
          </a:prstGeom>
          <a:noFill/>
          <a:ln>
            <a:noFill/>
          </a:ln>
        </p:spPr>
      </p:sp>
      <p:sp>
        <p:nvSpPr>
          <p:cNvPr id="1359" name="Google Shape;1359;p81"/>
          <p:cNvSpPr/>
          <p:nvPr>
            <p:ph idx="13" type="pic"/>
          </p:nvPr>
        </p:nvSpPr>
        <p:spPr>
          <a:xfrm>
            <a:off x="4167850" y="1995075"/>
            <a:ext cx="418800" cy="418800"/>
          </a:xfrm>
          <a:prstGeom prst="ellipse">
            <a:avLst/>
          </a:prstGeom>
          <a:noFill/>
          <a:ln>
            <a:noFill/>
          </a:ln>
        </p:spPr>
      </p:sp>
      <p:sp>
        <p:nvSpPr>
          <p:cNvPr id="1360" name="Google Shape;1360;p81"/>
          <p:cNvSpPr/>
          <p:nvPr>
            <p:ph idx="14" type="pic"/>
          </p:nvPr>
        </p:nvSpPr>
        <p:spPr>
          <a:xfrm>
            <a:off x="3330700" y="2413650"/>
            <a:ext cx="418800" cy="418800"/>
          </a:xfrm>
          <a:prstGeom prst="ellipse">
            <a:avLst/>
          </a:prstGeom>
          <a:noFill/>
          <a:ln>
            <a:noFill/>
          </a:ln>
        </p:spPr>
      </p:sp>
      <p:sp>
        <p:nvSpPr>
          <p:cNvPr id="1361" name="Google Shape;1361;p81"/>
          <p:cNvSpPr/>
          <p:nvPr>
            <p:ph idx="15" type="pic"/>
          </p:nvPr>
        </p:nvSpPr>
        <p:spPr>
          <a:xfrm>
            <a:off x="3749275" y="2413650"/>
            <a:ext cx="418800" cy="418800"/>
          </a:xfrm>
          <a:prstGeom prst="ellipse">
            <a:avLst/>
          </a:prstGeom>
          <a:noFill/>
          <a:ln>
            <a:noFill/>
          </a:ln>
        </p:spPr>
      </p:sp>
      <p:sp>
        <p:nvSpPr>
          <p:cNvPr id="1362" name="Google Shape;1362;p81"/>
          <p:cNvSpPr/>
          <p:nvPr>
            <p:ph idx="16" type="pic"/>
          </p:nvPr>
        </p:nvSpPr>
        <p:spPr>
          <a:xfrm>
            <a:off x="4167850" y="2413650"/>
            <a:ext cx="418800" cy="418800"/>
          </a:xfrm>
          <a:prstGeom prst="ellipse">
            <a:avLst/>
          </a:prstGeom>
          <a:noFill/>
          <a:ln>
            <a:noFill/>
          </a:ln>
        </p:spPr>
      </p:sp>
      <p:sp>
        <p:nvSpPr>
          <p:cNvPr id="1363" name="Google Shape;1363;p81"/>
          <p:cNvSpPr/>
          <p:nvPr>
            <p:ph idx="17" type="pic"/>
          </p:nvPr>
        </p:nvSpPr>
        <p:spPr>
          <a:xfrm>
            <a:off x="469875" y="3832025"/>
            <a:ext cx="418800" cy="418800"/>
          </a:xfrm>
          <a:prstGeom prst="ellipse">
            <a:avLst/>
          </a:prstGeom>
          <a:noFill/>
          <a:ln>
            <a:noFill/>
          </a:ln>
        </p:spPr>
      </p:sp>
      <p:sp>
        <p:nvSpPr>
          <p:cNvPr id="1364" name="Google Shape;1364;p81"/>
          <p:cNvSpPr/>
          <p:nvPr>
            <p:ph idx="18" type="pic"/>
          </p:nvPr>
        </p:nvSpPr>
        <p:spPr>
          <a:xfrm>
            <a:off x="888450" y="3832025"/>
            <a:ext cx="418800" cy="418800"/>
          </a:xfrm>
          <a:prstGeom prst="ellipse">
            <a:avLst/>
          </a:prstGeom>
          <a:noFill/>
          <a:ln>
            <a:noFill/>
          </a:ln>
        </p:spPr>
      </p:sp>
      <p:sp>
        <p:nvSpPr>
          <p:cNvPr id="1365" name="Google Shape;1365;p81"/>
          <p:cNvSpPr/>
          <p:nvPr>
            <p:ph idx="19" type="pic"/>
          </p:nvPr>
        </p:nvSpPr>
        <p:spPr>
          <a:xfrm>
            <a:off x="1307025" y="3832025"/>
            <a:ext cx="418800" cy="418800"/>
          </a:xfrm>
          <a:prstGeom prst="ellipse">
            <a:avLst/>
          </a:prstGeom>
          <a:noFill/>
          <a:ln>
            <a:noFill/>
          </a:ln>
        </p:spPr>
      </p:sp>
      <p:sp>
        <p:nvSpPr>
          <p:cNvPr id="1366" name="Google Shape;1366;p81"/>
          <p:cNvSpPr/>
          <p:nvPr>
            <p:ph idx="20" type="pic"/>
          </p:nvPr>
        </p:nvSpPr>
        <p:spPr>
          <a:xfrm>
            <a:off x="469875" y="4250600"/>
            <a:ext cx="418800" cy="418800"/>
          </a:xfrm>
          <a:prstGeom prst="ellipse">
            <a:avLst/>
          </a:prstGeom>
          <a:noFill/>
          <a:ln>
            <a:noFill/>
          </a:ln>
        </p:spPr>
      </p:sp>
      <p:sp>
        <p:nvSpPr>
          <p:cNvPr id="1367" name="Google Shape;1367;p81"/>
          <p:cNvSpPr/>
          <p:nvPr>
            <p:ph idx="21" type="pic"/>
          </p:nvPr>
        </p:nvSpPr>
        <p:spPr>
          <a:xfrm>
            <a:off x="888450" y="4250600"/>
            <a:ext cx="418800" cy="418800"/>
          </a:xfrm>
          <a:prstGeom prst="ellipse">
            <a:avLst/>
          </a:prstGeom>
          <a:noFill/>
          <a:ln>
            <a:noFill/>
          </a:ln>
        </p:spPr>
      </p:sp>
      <p:sp>
        <p:nvSpPr>
          <p:cNvPr id="1368" name="Google Shape;1368;p81"/>
          <p:cNvSpPr/>
          <p:nvPr>
            <p:ph idx="22" type="pic"/>
          </p:nvPr>
        </p:nvSpPr>
        <p:spPr>
          <a:xfrm>
            <a:off x="1307025" y="4250600"/>
            <a:ext cx="418800" cy="418800"/>
          </a:xfrm>
          <a:prstGeom prst="ellipse">
            <a:avLst/>
          </a:prstGeom>
          <a:noFill/>
          <a:ln>
            <a:noFill/>
          </a:ln>
        </p:spPr>
      </p:sp>
      <p:sp>
        <p:nvSpPr>
          <p:cNvPr id="1369" name="Google Shape;1369;p81"/>
          <p:cNvSpPr/>
          <p:nvPr>
            <p:ph idx="23" type="pic"/>
          </p:nvPr>
        </p:nvSpPr>
        <p:spPr>
          <a:xfrm>
            <a:off x="3330700" y="3832025"/>
            <a:ext cx="418800" cy="418800"/>
          </a:xfrm>
          <a:prstGeom prst="ellipse">
            <a:avLst/>
          </a:prstGeom>
          <a:noFill/>
          <a:ln>
            <a:noFill/>
          </a:ln>
        </p:spPr>
      </p:sp>
      <p:sp>
        <p:nvSpPr>
          <p:cNvPr id="1370" name="Google Shape;1370;p81"/>
          <p:cNvSpPr/>
          <p:nvPr>
            <p:ph idx="24" type="pic"/>
          </p:nvPr>
        </p:nvSpPr>
        <p:spPr>
          <a:xfrm>
            <a:off x="3749275" y="3832025"/>
            <a:ext cx="418800" cy="418800"/>
          </a:xfrm>
          <a:prstGeom prst="ellipse">
            <a:avLst/>
          </a:prstGeom>
          <a:noFill/>
          <a:ln>
            <a:noFill/>
          </a:ln>
        </p:spPr>
      </p:sp>
      <p:sp>
        <p:nvSpPr>
          <p:cNvPr id="1371" name="Google Shape;1371;p81"/>
          <p:cNvSpPr/>
          <p:nvPr>
            <p:ph idx="25" type="pic"/>
          </p:nvPr>
        </p:nvSpPr>
        <p:spPr>
          <a:xfrm>
            <a:off x="4167850" y="3832025"/>
            <a:ext cx="418800" cy="418800"/>
          </a:xfrm>
          <a:prstGeom prst="ellipse">
            <a:avLst/>
          </a:prstGeom>
          <a:noFill/>
          <a:ln>
            <a:noFill/>
          </a:ln>
        </p:spPr>
      </p:sp>
      <p:sp>
        <p:nvSpPr>
          <p:cNvPr id="1372" name="Google Shape;1372;p81"/>
          <p:cNvSpPr/>
          <p:nvPr>
            <p:ph idx="26" type="pic"/>
          </p:nvPr>
        </p:nvSpPr>
        <p:spPr>
          <a:xfrm>
            <a:off x="3330700" y="4250600"/>
            <a:ext cx="418800" cy="418800"/>
          </a:xfrm>
          <a:prstGeom prst="ellipse">
            <a:avLst/>
          </a:prstGeom>
          <a:noFill/>
          <a:ln>
            <a:noFill/>
          </a:ln>
        </p:spPr>
      </p:sp>
      <p:sp>
        <p:nvSpPr>
          <p:cNvPr id="1373" name="Google Shape;1373;p81"/>
          <p:cNvSpPr/>
          <p:nvPr>
            <p:ph idx="27" type="pic"/>
          </p:nvPr>
        </p:nvSpPr>
        <p:spPr>
          <a:xfrm>
            <a:off x="3749275" y="4250600"/>
            <a:ext cx="418800" cy="418800"/>
          </a:xfrm>
          <a:prstGeom prst="ellipse">
            <a:avLst/>
          </a:prstGeom>
          <a:noFill/>
          <a:ln>
            <a:noFill/>
          </a:ln>
        </p:spPr>
      </p:sp>
      <p:sp>
        <p:nvSpPr>
          <p:cNvPr id="1374" name="Google Shape;1374;p81"/>
          <p:cNvSpPr/>
          <p:nvPr>
            <p:ph idx="28" type="pic"/>
          </p:nvPr>
        </p:nvSpPr>
        <p:spPr>
          <a:xfrm>
            <a:off x="4167850" y="4250600"/>
            <a:ext cx="418800" cy="418800"/>
          </a:xfrm>
          <a:prstGeom prst="ellipse">
            <a:avLst/>
          </a:prstGeom>
          <a:noFill/>
          <a:ln>
            <a:noFill/>
          </a:ln>
        </p:spPr>
      </p:sp>
      <p:sp>
        <p:nvSpPr>
          <p:cNvPr id="1375" name="Google Shape;1375;p81"/>
          <p:cNvSpPr txBox="1"/>
          <p:nvPr>
            <p:ph type="title"/>
          </p:nvPr>
        </p:nvSpPr>
        <p:spPr>
          <a:xfrm>
            <a:off x="469875" y="1570725"/>
            <a:ext cx="2229000" cy="293100"/>
          </a:xfrm>
          <a:prstGeom prst="rect">
            <a:avLst/>
          </a:prstGeom>
        </p:spPr>
        <p:txBody>
          <a:bodyPr anchorCtr="0" anchor="t" bIns="0" lIns="0" spcFirstLastPara="1" rIns="91425" wrap="square" tIns="0">
            <a:noAutofit/>
          </a:bodyPr>
          <a:lstStyle>
            <a:lvl1pPr lvl="0">
              <a:spcBef>
                <a:spcPts val="0"/>
              </a:spcBef>
              <a:spcAft>
                <a:spcPts val="0"/>
              </a:spcAft>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2400"/>
              <a:buFont typeface="Poppins"/>
              <a:buNone/>
              <a:defRPr b="1" sz="2400">
                <a:latin typeface="Poppins"/>
                <a:ea typeface="Poppins"/>
                <a:cs typeface="Poppins"/>
                <a:sym typeface="Poppins"/>
              </a:defRPr>
            </a:lvl2pPr>
            <a:lvl3pPr lvl="2">
              <a:spcBef>
                <a:spcPts val="0"/>
              </a:spcBef>
              <a:spcAft>
                <a:spcPts val="0"/>
              </a:spcAft>
              <a:buClr>
                <a:schemeClr val="lt1"/>
              </a:buClr>
              <a:buSzPts val="2400"/>
              <a:buFont typeface="Poppins"/>
              <a:buNone/>
              <a:defRPr b="1" sz="2400">
                <a:latin typeface="Poppins"/>
                <a:ea typeface="Poppins"/>
                <a:cs typeface="Poppins"/>
                <a:sym typeface="Poppins"/>
              </a:defRPr>
            </a:lvl3pPr>
            <a:lvl4pPr lvl="3">
              <a:spcBef>
                <a:spcPts val="0"/>
              </a:spcBef>
              <a:spcAft>
                <a:spcPts val="0"/>
              </a:spcAft>
              <a:buClr>
                <a:schemeClr val="lt1"/>
              </a:buClr>
              <a:buSzPts val="2400"/>
              <a:buFont typeface="Poppins"/>
              <a:buNone/>
              <a:defRPr b="1" sz="2400">
                <a:latin typeface="Poppins"/>
                <a:ea typeface="Poppins"/>
                <a:cs typeface="Poppins"/>
                <a:sym typeface="Poppins"/>
              </a:defRPr>
            </a:lvl4pPr>
            <a:lvl5pPr lvl="4">
              <a:spcBef>
                <a:spcPts val="0"/>
              </a:spcBef>
              <a:spcAft>
                <a:spcPts val="0"/>
              </a:spcAft>
              <a:buClr>
                <a:schemeClr val="lt1"/>
              </a:buClr>
              <a:buSzPts val="2400"/>
              <a:buFont typeface="Poppins"/>
              <a:buNone/>
              <a:defRPr b="1" sz="2400">
                <a:latin typeface="Poppins"/>
                <a:ea typeface="Poppins"/>
                <a:cs typeface="Poppins"/>
                <a:sym typeface="Poppins"/>
              </a:defRPr>
            </a:lvl5pPr>
            <a:lvl6pPr lvl="5">
              <a:spcBef>
                <a:spcPts val="0"/>
              </a:spcBef>
              <a:spcAft>
                <a:spcPts val="0"/>
              </a:spcAft>
              <a:buClr>
                <a:schemeClr val="lt1"/>
              </a:buClr>
              <a:buSzPts val="2400"/>
              <a:buFont typeface="Poppins"/>
              <a:buNone/>
              <a:defRPr b="1" sz="2400">
                <a:latin typeface="Poppins"/>
                <a:ea typeface="Poppins"/>
                <a:cs typeface="Poppins"/>
                <a:sym typeface="Poppins"/>
              </a:defRPr>
            </a:lvl6pPr>
            <a:lvl7pPr lvl="6">
              <a:spcBef>
                <a:spcPts val="0"/>
              </a:spcBef>
              <a:spcAft>
                <a:spcPts val="0"/>
              </a:spcAft>
              <a:buClr>
                <a:schemeClr val="lt1"/>
              </a:buClr>
              <a:buSzPts val="2400"/>
              <a:buFont typeface="Poppins"/>
              <a:buNone/>
              <a:defRPr b="1" sz="2400">
                <a:latin typeface="Poppins"/>
                <a:ea typeface="Poppins"/>
                <a:cs typeface="Poppins"/>
                <a:sym typeface="Poppins"/>
              </a:defRPr>
            </a:lvl7pPr>
            <a:lvl8pPr lvl="7">
              <a:spcBef>
                <a:spcPts val="0"/>
              </a:spcBef>
              <a:spcAft>
                <a:spcPts val="0"/>
              </a:spcAft>
              <a:buClr>
                <a:schemeClr val="lt1"/>
              </a:buClr>
              <a:buSzPts val="2400"/>
              <a:buFont typeface="Poppins"/>
              <a:buNone/>
              <a:defRPr b="1" sz="2400">
                <a:latin typeface="Poppins"/>
                <a:ea typeface="Poppins"/>
                <a:cs typeface="Poppins"/>
                <a:sym typeface="Poppins"/>
              </a:defRPr>
            </a:lvl8pPr>
            <a:lvl9pPr lvl="8">
              <a:spcBef>
                <a:spcPts val="0"/>
              </a:spcBef>
              <a:spcAft>
                <a:spcPts val="0"/>
              </a:spcAft>
              <a:buClr>
                <a:schemeClr val="lt1"/>
              </a:buClr>
              <a:buSzPts val="2400"/>
              <a:buFont typeface="Poppins"/>
              <a:buNone/>
              <a:defRPr b="1" sz="2400">
                <a:latin typeface="Poppins"/>
                <a:ea typeface="Poppins"/>
                <a:cs typeface="Poppins"/>
                <a:sym typeface="Poppins"/>
              </a:defRPr>
            </a:lvl9pPr>
          </a:lstStyle>
          <a:p/>
        </p:txBody>
      </p:sp>
      <p:sp>
        <p:nvSpPr>
          <p:cNvPr id="1376" name="Google Shape;1376;p81"/>
          <p:cNvSpPr txBox="1"/>
          <p:nvPr>
            <p:ph idx="29" type="title"/>
          </p:nvPr>
        </p:nvSpPr>
        <p:spPr>
          <a:xfrm>
            <a:off x="469875" y="3406431"/>
            <a:ext cx="2229000" cy="293100"/>
          </a:xfrm>
          <a:prstGeom prst="rect">
            <a:avLst/>
          </a:prstGeom>
        </p:spPr>
        <p:txBody>
          <a:bodyPr anchorCtr="0" anchor="t" bIns="0" lIns="0" spcFirstLastPara="1" rIns="91425" wrap="square" tIns="0">
            <a:noAutofit/>
          </a:bodyPr>
          <a:lstStyle>
            <a:lvl1pPr lvl="0">
              <a:spcBef>
                <a:spcPts val="0"/>
              </a:spcBef>
              <a:spcAft>
                <a:spcPts val="0"/>
              </a:spcAft>
              <a:buSzPts val="1800"/>
              <a:buFont typeface="Poppins"/>
              <a:buNone/>
              <a:defRPr b="1" sz="1800">
                <a:latin typeface="Poppins"/>
                <a:ea typeface="Poppins"/>
                <a:cs typeface="Poppins"/>
                <a:sym typeface="Poppins"/>
              </a:defRPr>
            </a:lvl1pPr>
            <a:lvl2pPr lvl="1">
              <a:spcBef>
                <a:spcPts val="0"/>
              </a:spcBef>
              <a:spcAft>
                <a:spcPts val="0"/>
              </a:spcAft>
              <a:buClr>
                <a:schemeClr val="lt1"/>
              </a:buClr>
              <a:buSzPts val="2400"/>
              <a:buFont typeface="Poppins"/>
              <a:buNone/>
              <a:defRPr b="1" sz="2400">
                <a:latin typeface="Poppins"/>
                <a:ea typeface="Poppins"/>
                <a:cs typeface="Poppins"/>
                <a:sym typeface="Poppins"/>
              </a:defRPr>
            </a:lvl2pPr>
            <a:lvl3pPr lvl="2">
              <a:spcBef>
                <a:spcPts val="0"/>
              </a:spcBef>
              <a:spcAft>
                <a:spcPts val="0"/>
              </a:spcAft>
              <a:buClr>
                <a:schemeClr val="lt1"/>
              </a:buClr>
              <a:buSzPts val="2400"/>
              <a:buFont typeface="Poppins"/>
              <a:buNone/>
              <a:defRPr b="1" sz="2400">
                <a:latin typeface="Poppins"/>
                <a:ea typeface="Poppins"/>
                <a:cs typeface="Poppins"/>
                <a:sym typeface="Poppins"/>
              </a:defRPr>
            </a:lvl3pPr>
            <a:lvl4pPr lvl="3">
              <a:spcBef>
                <a:spcPts val="0"/>
              </a:spcBef>
              <a:spcAft>
                <a:spcPts val="0"/>
              </a:spcAft>
              <a:buClr>
                <a:schemeClr val="lt1"/>
              </a:buClr>
              <a:buSzPts val="2400"/>
              <a:buFont typeface="Poppins"/>
              <a:buNone/>
              <a:defRPr b="1" sz="2400">
                <a:latin typeface="Poppins"/>
                <a:ea typeface="Poppins"/>
                <a:cs typeface="Poppins"/>
                <a:sym typeface="Poppins"/>
              </a:defRPr>
            </a:lvl4pPr>
            <a:lvl5pPr lvl="4">
              <a:spcBef>
                <a:spcPts val="0"/>
              </a:spcBef>
              <a:spcAft>
                <a:spcPts val="0"/>
              </a:spcAft>
              <a:buClr>
                <a:schemeClr val="lt1"/>
              </a:buClr>
              <a:buSzPts val="2400"/>
              <a:buFont typeface="Poppins"/>
              <a:buNone/>
              <a:defRPr b="1" sz="2400">
                <a:latin typeface="Poppins"/>
                <a:ea typeface="Poppins"/>
                <a:cs typeface="Poppins"/>
                <a:sym typeface="Poppins"/>
              </a:defRPr>
            </a:lvl5pPr>
            <a:lvl6pPr lvl="5">
              <a:spcBef>
                <a:spcPts val="0"/>
              </a:spcBef>
              <a:spcAft>
                <a:spcPts val="0"/>
              </a:spcAft>
              <a:buClr>
                <a:schemeClr val="lt1"/>
              </a:buClr>
              <a:buSzPts val="2400"/>
              <a:buFont typeface="Poppins"/>
              <a:buNone/>
              <a:defRPr b="1" sz="2400">
                <a:latin typeface="Poppins"/>
                <a:ea typeface="Poppins"/>
                <a:cs typeface="Poppins"/>
                <a:sym typeface="Poppins"/>
              </a:defRPr>
            </a:lvl6pPr>
            <a:lvl7pPr lvl="6">
              <a:spcBef>
                <a:spcPts val="0"/>
              </a:spcBef>
              <a:spcAft>
                <a:spcPts val="0"/>
              </a:spcAft>
              <a:buClr>
                <a:schemeClr val="lt1"/>
              </a:buClr>
              <a:buSzPts val="2400"/>
              <a:buFont typeface="Poppins"/>
              <a:buNone/>
              <a:defRPr b="1" sz="2400">
                <a:latin typeface="Poppins"/>
                <a:ea typeface="Poppins"/>
                <a:cs typeface="Poppins"/>
                <a:sym typeface="Poppins"/>
              </a:defRPr>
            </a:lvl7pPr>
            <a:lvl8pPr lvl="7">
              <a:spcBef>
                <a:spcPts val="0"/>
              </a:spcBef>
              <a:spcAft>
                <a:spcPts val="0"/>
              </a:spcAft>
              <a:buClr>
                <a:schemeClr val="lt1"/>
              </a:buClr>
              <a:buSzPts val="2400"/>
              <a:buFont typeface="Poppins"/>
              <a:buNone/>
              <a:defRPr b="1" sz="2400">
                <a:latin typeface="Poppins"/>
                <a:ea typeface="Poppins"/>
                <a:cs typeface="Poppins"/>
                <a:sym typeface="Poppins"/>
              </a:defRPr>
            </a:lvl8pPr>
            <a:lvl9pPr lvl="8">
              <a:spcBef>
                <a:spcPts val="0"/>
              </a:spcBef>
              <a:spcAft>
                <a:spcPts val="0"/>
              </a:spcAft>
              <a:buClr>
                <a:schemeClr val="lt1"/>
              </a:buClr>
              <a:buSzPts val="2400"/>
              <a:buFont typeface="Poppins"/>
              <a:buNone/>
              <a:defRPr b="1" sz="2400">
                <a:latin typeface="Poppins"/>
                <a:ea typeface="Poppins"/>
                <a:cs typeface="Poppins"/>
                <a:sym typeface="Poppins"/>
              </a:defRPr>
            </a:lvl9pPr>
          </a:lstStyle>
          <a:p/>
        </p:txBody>
      </p:sp>
      <p:sp>
        <p:nvSpPr>
          <p:cNvPr id="1377" name="Google Shape;1377;p81"/>
          <p:cNvSpPr txBox="1"/>
          <p:nvPr>
            <p:ph idx="30" type="title"/>
          </p:nvPr>
        </p:nvSpPr>
        <p:spPr>
          <a:xfrm>
            <a:off x="3330700" y="3406431"/>
            <a:ext cx="2229000" cy="2931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9pPr>
          </a:lstStyle>
          <a:p/>
        </p:txBody>
      </p:sp>
      <p:sp>
        <p:nvSpPr>
          <p:cNvPr id="1378" name="Google Shape;1378;p81"/>
          <p:cNvSpPr txBox="1"/>
          <p:nvPr>
            <p:ph idx="31" type="title"/>
          </p:nvPr>
        </p:nvSpPr>
        <p:spPr>
          <a:xfrm>
            <a:off x="3330700" y="1570725"/>
            <a:ext cx="2229000" cy="2931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9pPr>
          </a:lstStyle>
          <a:p/>
        </p:txBody>
      </p:sp>
      <p:sp>
        <p:nvSpPr>
          <p:cNvPr id="1379" name="Google Shape;1379;p81"/>
          <p:cNvSpPr txBox="1"/>
          <p:nvPr>
            <p:ph idx="32"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p:txBody>
      </p:sp>
      <p:sp>
        <p:nvSpPr>
          <p:cNvPr id="1380" name="Google Shape;1380;p81"/>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81" name="Google Shape;1381;p81"/>
          <p:cNvSpPr txBox="1"/>
          <p:nvPr>
            <p:ph idx="33"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82" name="Google Shape;1382;p81"/>
          <p:cNvSpPr txBox="1"/>
          <p:nvPr>
            <p:ph idx="34"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383" name="Google Shape;1383;p81"/>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ards - Alt 1">
  <p:cSld name="CUSTOM_6">
    <p:spTree>
      <p:nvGrpSpPr>
        <p:cNvPr id="1384" name="Shape 1384"/>
        <p:cNvGrpSpPr/>
        <p:nvPr/>
      </p:nvGrpSpPr>
      <p:grpSpPr>
        <a:xfrm>
          <a:off x="0" y="0"/>
          <a:ext cx="0" cy="0"/>
          <a:chOff x="0" y="0"/>
          <a:chExt cx="0" cy="0"/>
        </a:xfrm>
      </p:grpSpPr>
      <p:pic>
        <p:nvPicPr>
          <p:cNvPr id="1385" name="Google Shape;1385;p82"/>
          <p:cNvPicPr preferRelativeResize="0"/>
          <p:nvPr/>
        </p:nvPicPr>
        <p:blipFill rotWithShape="1">
          <a:blip r:embed="rId2">
            <a:alphaModFix/>
          </a:blip>
          <a:srcRect b="39660" l="32510" r="27293" t="0"/>
          <a:stretch/>
        </p:blipFill>
        <p:spPr>
          <a:xfrm>
            <a:off x="1701300" y="1641428"/>
            <a:ext cx="653100" cy="653400"/>
          </a:xfrm>
          <a:prstGeom prst="ellipse">
            <a:avLst/>
          </a:prstGeom>
          <a:noFill/>
          <a:ln>
            <a:noFill/>
          </a:ln>
        </p:spPr>
      </p:pic>
      <p:sp>
        <p:nvSpPr>
          <p:cNvPr id="1386" name="Google Shape;1386;p82"/>
          <p:cNvSpPr/>
          <p:nvPr>
            <p:ph idx="2" type="pic"/>
          </p:nvPr>
        </p:nvSpPr>
        <p:spPr>
          <a:xfrm>
            <a:off x="1701300" y="1641575"/>
            <a:ext cx="653100" cy="653100"/>
          </a:xfrm>
          <a:prstGeom prst="ellipse">
            <a:avLst/>
          </a:prstGeom>
          <a:noFill/>
          <a:ln>
            <a:noFill/>
          </a:ln>
        </p:spPr>
      </p:sp>
      <p:sp>
        <p:nvSpPr>
          <p:cNvPr id="1387" name="Google Shape;1387;p82"/>
          <p:cNvSpPr txBox="1"/>
          <p:nvPr>
            <p:ph idx="1" type="subTitle"/>
          </p:nvPr>
        </p:nvSpPr>
        <p:spPr>
          <a:xfrm>
            <a:off x="425050" y="1713878"/>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388" name="Google Shape;1388;p82"/>
          <p:cNvSpPr txBox="1"/>
          <p:nvPr>
            <p:ph idx="3" type="subTitle"/>
          </p:nvPr>
        </p:nvSpPr>
        <p:spPr>
          <a:xfrm>
            <a:off x="425050" y="2028155"/>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pic>
        <p:nvPicPr>
          <p:cNvPr id="1389" name="Google Shape;1389;p82"/>
          <p:cNvPicPr preferRelativeResize="0"/>
          <p:nvPr/>
        </p:nvPicPr>
        <p:blipFill rotWithShape="1">
          <a:blip r:embed="rId2">
            <a:alphaModFix/>
          </a:blip>
          <a:srcRect b="39660" l="32510" r="27293" t="0"/>
          <a:stretch/>
        </p:blipFill>
        <p:spPr>
          <a:xfrm>
            <a:off x="4206300" y="1641428"/>
            <a:ext cx="653100" cy="653400"/>
          </a:xfrm>
          <a:prstGeom prst="ellipse">
            <a:avLst/>
          </a:prstGeom>
          <a:noFill/>
          <a:ln>
            <a:noFill/>
          </a:ln>
        </p:spPr>
      </p:pic>
      <p:sp>
        <p:nvSpPr>
          <p:cNvPr id="1390" name="Google Shape;1390;p82"/>
          <p:cNvSpPr/>
          <p:nvPr>
            <p:ph idx="4" type="pic"/>
          </p:nvPr>
        </p:nvSpPr>
        <p:spPr>
          <a:xfrm>
            <a:off x="4206300" y="1641575"/>
            <a:ext cx="653100" cy="653100"/>
          </a:xfrm>
          <a:prstGeom prst="ellipse">
            <a:avLst/>
          </a:prstGeom>
          <a:noFill/>
          <a:ln>
            <a:noFill/>
          </a:ln>
        </p:spPr>
      </p:sp>
      <p:sp>
        <p:nvSpPr>
          <p:cNvPr id="1391" name="Google Shape;1391;p82"/>
          <p:cNvSpPr txBox="1"/>
          <p:nvPr>
            <p:ph idx="5" type="subTitle"/>
          </p:nvPr>
        </p:nvSpPr>
        <p:spPr>
          <a:xfrm>
            <a:off x="2930050" y="1713878"/>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392" name="Google Shape;1392;p82"/>
          <p:cNvSpPr txBox="1"/>
          <p:nvPr>
            <p:ph idx="6" type="subTitle"/>
          </p:nvPr>
        </p:nvSpPr>
        <p:spPr>
          <a:xfrm>
            <a:off x="2930050" y="2028155"/>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pic>
        <p:nvPicPr>
          <p:cNvPr id="1393" name="Google Shape;1393;p82"/>
          <p:cNvPicPr preferRelativeResize="0"/>
          <p:nvPr/>
        </p:nvPicPr>
        <p:blipFill rotWithShape="1">
          <a:blip r:embed="rId2">
            <a:alphaModFix/>
          </a:blip>
          <a:srcRect b="39660" l="32510" r="27293" t="0"/>
          <a:stretch/>
        </p:blipFill>
        <p:spPr>
          <a:xfrm>
            <a:off x="6711300" y="1641428"/>
            <a:ext cx="653100" cy="653400"/>
          </a:xfrm>
          <a:prstGeom prst="ellipse">
            <a:avLst/>
          </a:prstGeom>
          <a:noFill/>
          <a:ln>
            <a:noFill/>
          </a:ln>
        </p:spPr>
      </p:pic>
      <p:sp>
        <p:nvSpPr>
          <p:cNvPr id="1394" name="Google Shape;1394;p82"/>
          <p:cNvSpPr/>
          <p:nvPr>
            <p:ph idx="7" type="pic"/>
          </p:nvPr>
        </p:nvSpPr>
        <p:spPr>
          <a:xfrm>
            <a:off x="6711300" y="1641575"/>
            <a:ext cx="653100" cy="653100"/>
          </a:xfrm>
          <a:prstGeom prst="ellipse">
            <a:avLst/>
          </a:prstGeom>
          <a:noFill/>
          <a:ln>
            <a:noFill/>
          </a:ln>
        </p:spPr>
      </p:sp>
      <p:sp>
        <p:nvSpPr>
          <p:cNvPr id="1395" name="Google Shape;1395;p82"/>
          <p:cNvSpPr txBox="1"/>
          <p:nvPr>
            <p:ph idx="8" type="subTitle"/>
          </p:nvPr>
        </p:nvSpPr>
        <p:spPr>
          <a:xfrm>
            <a:off x="5435050" y="1713878"/>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396" name="Google Shape;1396;p82"/>
          <p:cNvSpPr txBox="1"/>
          <p:nvPr>
            <p:ph idx="9" type="subTitle"/>
          </p:nvPr>
        </p:nvSpPr>
        <p:spPr>
          <a:xfrm>
            <a:off x="5435050" y="2028155"/>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pic>
        <p:nvPicPr>
          <p:cNvPr id="1397" name="Google Shape;1397;p82"/>
          <p:cNvPicPr preferRelativeResize="0"/>
          <p:nvPr/>
        </p:nvPicPr>
        <p:blipFill rotWithShape="1">
          <a:blip r:embed="rId2">
            <a:alphaModFix/>
          </a:blip>
          <a:srcRect b="39660" l="32510" r="27293" t="0"/>
          <a:stretch/>
        </p:blipFill>
        <p:spPr>
          <a:xfrm>
            <a:off x="1701300" y="2749328"/>
            <a:ext cx="653100" cy="653400"/>
          </a:xfrm>
          <a:prstGeom prst="ellipse">
            <a:avLst/>
          </a:prstGeom>
          <a:noFill/>
          <a:ln>
            <a:noFill/>
          </a:ln>
        </p:spPr>
      </p:pic>
      <p:sp>
        <p:nvSpPr>
          <p:cNvPr id="1398" name="Google Shape;1398;p82"/>
          <p:cNvSpPr/>
          <p:nvPr>
            <p:ph idx="13" type="pic"/>
          </p:nvPr>
        </p:nvSpPr>
        <p:spPr>
          <a:xfrm>
            <a:off x="1701300" y="2749475"/>
            <a:ext cx="653100" cy="653100"/>
          </a:xfrm>
          <a:prstGeom prst="ellipse">
            <a:avLst/>
          </a:prstGeom>
          <a:noFill/>
          <a:ln>
            <a:noFill/>
          </a:ln>
        </p:spPr>
      </p:sp>
      <p:sp>
        <p:nvSpPr>
          <p:cNvPr id="1399" name="Google Shape;1399;p82"/>
          <p:cNvSpPr txBox="1"/>
          <p:nvPr>
            <p:ph idx="14" type="subTitle"/>
          </p:nvPr>
        </p:nvSpPr>
        <p:spPr>
          <a:xfrm>
            <a:off x="425050" y="2821778"/>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00" name="Google Shape;1400;p82"/>
          <p:cNvSpPr txBox="1"/>
          <p:nvPr>
            <p:ph idx="15" type="subTitle"/>
          </p:nvPr>
        </p:nvSpPr>
        <p:spPr>
          <a:xfrm>
            <a:off x="425050" y="3136055"/>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pic>
        <p:nvPicPr>
          <p:cNvPr id="1401" name="Google Shape;1401;p82"/>
          <p:cNvPicPr preferRelativeResize="0"/>
          <p:nvPr/>
        </p:nvPicPr>
        <p:blipFill rotWithShape="1">
          <a:blip r:embed="rId2">
            <a:alphaModFix/>
          </a:blip>
          <a:srcRect b="39660" l="32510" r="27293" t="0"/>
          <a:stretch/>
        </p:blipFill>
        <p:spPr>
          <a:xfrm>
            <a:off x="4206300" y="2749328"/>
            <a:ext cx="653100" cy="653400"/>
          </a:xfrm>
          <a:prstGeom prst="ellipse">
            <a:avLst/>
          </a:prstGeom>
          <a:noFill/>
          <a:ln>
            <a:noFill/>
          </a:ln>
        </p:spPr>
      </p:pic>
      <p:sp>
        <p:nvSpPr>
          <p:cNvPr id="1402" name="Google Shape;1402;p82"/>
          <p:cNvSpPr/>
          <p:nvPr>
            <p:ph idx="16" type="pic"/>
          </p:nvPr>
        </p:nvSpPr>
        <p:spPr>
          <a:xfrm>
            <a:off x="4206300" y="2749475"/>
            <a:ext cx="653100" cy="653100"/>
          </a:xfrm>
          <a:prstGeom prst="ellipse">
            <a:avLst/>
          </a:prstGeom>
          <a:noFill/>
          <a:ln>
            <a:noFill/>
          </a:ln>
        </p:spPr>
      </p:sp>
      <p:sp>
        <p:nvSpPr>
          <p:cNvPr id="1403" name="Google Shape;1403;p82"/>
          <p:cNvSpPr txBox="1"/>
          <p:nvPr>
            <p:ph idx="17" type="subTitle"/>
          </p:nvPr>
        </p:nvSpPr>
        <p:spPr>
          <a:xfrm>
            <a:off x="2930050" y="2821778"/>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04" name="Google Shape;1404;p82"/>
          <p:cNvSpPr txBox="1"/>
          <p:nvPr>
            <p:ph idx="18" type="subTitle"/>
          </p:nvPr>
        </p:nvSpPr>
        <p:spPr>
          <a:xfrm>
            <a:off x="2930050" y="3136055"/>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pic>
        <p:nvPicPr>
          <p:cNvPr id="1405" name="Google Shape;1405;p82"/>
          <p:cNvPicPr preferRelativeResize="0"/>
          <p:nvPr/>
        </p:nvPicPr>
        <p:blipFill rotWithShape="1">
          <a:blip r:embed="rId2">
            <a:alphaModFix/>
          </a:blip>
          <a:srcRect b="39660" l="32510" r="27293" t="0"/>
          <a:stretch/>
        </p:blipFill>
        <p:spPr>
          <a:xfrm>
            <a:off x="6711300" y="2749328"/>
            <a:ext cx="653100" cy="653400"/>
          </a:xfrm>
          <a:prstGeom prst="ellipse">
            <a:avLst/>
          </a:prstGeom>
          <a:noFill/>
          <a:ln>
            <a:noFill/>
          </a:ln>
        </p:spPr>
      </p:pic>
      <p:sp>
        <p:nvSpPr>
          <p:cNvPr id="1406" name="Google Shape;1406;p82"/>
          <p:cNvSpPr/>
          <p:nvPr>
            <p:ph idx="19" type="pic"/>
          </p:nvPr>
        </p:nvSpPr>
        <p:spPr>
          <a:xfrm>
            <a:off x="6711300" y="2749475"/>
            <a:ext cx="653100" cy="653100"/>
          </a:xfrm>
          <a:prstGeom prst="ellipse">
            <a:avLst/>
          </a:prstGeom>
          <a:noFill/>
          <a:ln>
            <a:noFill/>
          </a:ln>
        </p:spPr>
      </p:sp>
      <p:sp>
        <p:nvSpPr>
          <p:cNvPr id="1407" name="Google Shape;1407;p82"/>
          <p:cNvSpPr txBox="1"/>
          <p:nvPr>
            <p:ph idx="20" type="subTitle"/>
          </p:nvPr>
        </p:nvSpPr>
        <p:spPr>
          <a:xfrm>
            <a:off x="5435050" y="2821778"/>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08" name="Google Shape;1408;p82"/>
          <p:cNvSpPr txBox="1"/>
          <p:nvPr>
            <p:ph idx="21" type="subTitle"/>
          </p:nvPr>
        </p:nvSpPr>
        <p:spPr>
          <a:xfrm>
            <a:off x="5435050" y="3136055"/>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pic>
        <p:nvPicPr>
          <p:cNvPr id="1409" name="Google Shape;1409;p82"/>
          <p:cNvPicPr preferRelativeResize="0"/>
          <p:nvPr/>
        </p:nvPicPr>
        <p:blipFill rotWithShape="1">
          <a:blip r:embed="rId2">
            <a:alphaModFix/>
          </a:blip>
          <a:srcRect b="39660" l="32510" r="27293" t="0"/>
          <a:stretch/>
        </p:blipFill>
        <p:spPr>
          <a:xfrm>
            <a:off x="1701300" y="3857228"/>
            <a:ext cx="653100" cy="653400"/>
          </a:xfrm>
          <a:prstGeom prst="ellipse">
            <a:avLst/>
          </a:prstGeom>
          <a:noFill/>
          <a:ln>
            <a:noFill/>
          </a:ln>
        </p:spPr>
      </p:pic>
      <p:sp>
        <p:nvSpPr>
          <p:cNvPr id="1410" name="Google Shape;1410;p82"/>
          <p:cNvSpPr/>
          <p:nvPr>
            <p:ph idx="22" type="pic"/>
          </p:nvPr>
        </p:nvSpPr>
        <p:spPr>
          <a:xfrm>
            <a:off x="1701300" y="3857375"/>
            <a:ext cx="653100" cy="653100"/>
          </a:xfrm>
          <a:prstGeom prst="ellipse">
            <a:avLst/>
          </a:prstGeom>
          <a:noFill/>
          <a:ln>
            <a:noFill/>
          </a:ln>
        </p:spPr>
      </p:sp>
      <p:sp>
        <p:nvSpPr>
          <p:cNvPr id="1411" name="Google Shape;1411;p82"/>
          <p:cNvSpPr txBox="1"/>
          <p:nvPr>
            <p:ph idx="23" type="subTitle"/>
          </p:nvPr>
        </p:nvSpPr>
        <p:spPr>
          <a:xfrm>
            <a:off x="425050" y="3929678"/>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12" name="Google Shape;1412;p82"/>
          <p:cNvSpPr txBox="1"/>
          <p:nvPr>
            <p:ph idx="24" type="subTitle"/>
          </p:nvPr>
        </p:nvSpPr>
        <p:spPr>
          <a:xfrm>
            <a:off x="425050" y="4243955"/>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pic>
        <p:nvPicPr>
          <p:cNvPr id="1413" name="Google Shape;1413;p82"/>
          <p:cNvPicPr preferRelativeResize="0"/>
          <p:nvPr/>
        </p:nvPicPr>
        <p:blipFill rotWithShape="1">
          <a:blip r:embed="rId2">
            <a:alphaModFix/>
          </a:blip>
          <a:srcRect b="39660" l="32510" r="27293" t="0"/>
          <a:stretch/>
        </p:blipFill>
        <p:spPr>
          <a:xfrm>
            <a:off x="4214044" y="3857228"/>
            <a:ext cx="653100" cy="653400"/>
          </a:xfrm>
          <a:prstGeom prst="ellipse">
            <a:avLst/>
          </a:prstGeom>
          <a:noFill/>
          <a:ln>
            <a:noFill/>
          </a:ln>
        </p:spPr>
      </p:pic>
      <p:sp>
        <p:nvSpPr>
          <p:cNvPr id="1414" name="Google Shape;1414;p82"/>
          <p:cNvSpPr/>
          <p:nvPr>
            <p:ph idx="25" type="pic"/>
          </p:nvPr>
        </p:nvSpPr>
        <p:spPr>
          <a:xfrm>
            <a:off x="4214044" y="3857375"/>
            <a:ext cx="653100" cy="653100"/>
          </a:xfrm>
          <a:prstGeom prst="ellipse">
            <a:avLst/>
          </a:prstGeom>
          <a:noFill/>
          <a:ln>
            <a:noFill/>
          </a:ln>
        </p:spPr>
      </p:sp>
      <p:sp>
        <p:nvSpPr>
          <p:cNvPr id="1415" name="Google Shape;1415;p82"/>
          <p:cNvSpPr txBox="1"/>
          <p:nvPr>
            <p:ph idx="26" type="subTitle"/>
          </p:nvPr>
        </p:nvSpPr>
        <p:spPr>
          <a:xfrm>
            <a:off x="2937794" y="3929678"/>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16" name="Google Shape;1416;p82"/>
          <p:cNvSpPr txBox="1"/>
          <p:nvPr>
            <p:ph idx="27" type="subTitle"/>
          </p:nvPr>
        </p:nvSpPr>
        <p:spPr>
          <a:xfrm>
            <a:off x="2937794" y="4243955"/>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pic>
        <p:nvPicPr>
          <p:cNvPr id="1417" name="Google Shape;1417;p82"/>
          <p:cNvPicPr preferRelativeResize="0"/>
          <p:nvPr/>
        </p:nvPicPr>
        <p:blipFill rotWithShape="1">
          <a:blip r:embed="rId2">
            <a:alphaModFix/>
          </a:blip>
          <a:srcRect b="39660" l="32510" r="27293" t="0"/>
          <a:stretch/>
        </p:blipFill>
        <p:spPr>
          <a:xfrm>
            <a:off x="6719044" y="3857228"/>
            <a:ext cx="653100" cy="653400"/>
          </a:xfrm>
          <a:prstGeom prst="ellipse">
            <a:avLst/>
          </a:prstGeom>
          <a:noFill/>
          <a:ln>
            <a:noFill/>
          </a:ln>
        </p:spPr>
      </p:pic>
      <p:sp>
        <p:nvSpPr>
          <p:cNvPr id="1418" name="Google Shape;1418;p82"/>
          <p:cNvSpPr/>
          <p:nvPr>
            <p:ph idx="28" type="pic"/>
          </p:nvPr>
        </p:nvSpPr>
        <p:spPr>
          <a:xfrm>
            <a:off x="6719044" y="3857375"/>
            <a:ext cx="653100" cy="653100"/>
          </a:xfrm>
          <a:prstGeom prst="ellipse">
            <a:avLst/>
          </a:prstGeom>
          <a:noFill/>
          <a:ln>
            <a:noFill/>
          </a:ln>
        </p:spPr>
      </p:sp>
      <p:sp>
        <p:nvSpPr>
          <p:cNvPr id="1419" name="Google Shape;1419;p82"/>
          <p:cNvSpPr txBox="1"/>
          <p:nvPr>
            <p:ph idx="29" type="subTitle"/>
          </p:nvPr>
        </p:nvSpPr>
        <p:spPr>
          <a:xfrm>
            <a:off x="5442794" y="3929678"/>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20" name="Google Shape;1420;p82"/>
          <p:cNvSpPr txBox="1"/>
          <p:nvPr>
            <p:ph idx="30" type="subTitle"/>
          </p:nvPr>
        </p:nvSpPr>
        <p:spPr>
          <a:xfrm>
            <a:off x="5442794" y="4243955"/>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21" name="Google Shape;1421;p82"/>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422" name="Google Shape;1422;p82"/>
          <p:cNvSpPr txBox="1"/>
          <p:nvPr>
            <p:ph idx="3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23" name="Google Shape;1423;p82"/>
          <p:cNvSpPr txBox="1"/>
          <p:nvPr>
            <p:ph idx="3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24" name="Google Shape;1424;p82"/>
          <p:cNvSpPr txBox="1"/>
          <p:nvPr>
            <p:ph idx="3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425" name="Google Shape;1425;p82"/>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ards - Alt 2">
  <p:cSld name="CUSTOM_6_1">
    <p:spTree>
      <p:nvGrpSpPr>
        <p:cNvPr id="1426" name="Shape 1426"/>
        <p:cNvGrpSpPr/>
        <p:nvPr/>
      </p:nvGrpSpPr>
      <p:grpSpPr>
        <a:xfrm>
          <a:off x="0" y="0"/>
          <a:ext cx="0" cy="0"/>
          <a:chOff x="0" y="0"/>
          <a:chExt cx="0" cy="0"/>
        </a:xfrm>
      </p:grpSpPr>
      <p:sp>
        <p:nvSpPr>
          <p:cNvPr id="1427" name="Google Shape;1427;p83"/>
          <p:cNvSpPr txBox="1"/>
          <p:nvPr>
            <p:ph idx="1" type="subTitle"/>
          </p:nvPr>
        </p:nvSpPr>
        <p:spPr>
          <a:xfrm>
            <a:off x="284700" y="1013951"/>
            <a:ext cx="2508900" cy="288300"/>
          </a:xfrm>
          <a:prstGeom prst="rect">
            <a:avLst/>
          </a:prstGeom>
        </p:spPr>
        <p:txBody>
          <a:bodyPr anchorCtr="0" anchor="t" bIns="91425" lIns="0" spcFirstLastPara="1" rIns="91425" wrap="square" tIns="91425">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28" name="Google Shape;1428;p83"/>
          <p:cNvSpPr txBox="1"/>
          <p:nvPr>
            <p:ph idx="2" type="subTitle"/>
          </p:nvPr>
        </p:nvSpPr>
        <p:spPr>
          <a:xfrm>
            <a:off x="3375375" y="1013951"/>
            <a:ext cx="2508900" cy="288300"/>
          </a:xfrm>
          <a:prstGeom prst="rect">
            <a:avLst/>
          </a:prstGeom>
        </p:spPr>
        <p:txBody>
          <a:bodyPr anchorCtr="0" anchor="t" bIns="91425" lIns="0" spcFirstLastPara="1" rIns="91425" wrap="square" tIns="91425">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29" name="Google Shape;1429;p83"/>
          <p:cNvSpPr txBox="1"/>
          <p:nvPr>
            <p:ph idx="3" type="subTitle"/>
          </p:nvPr>
        </p:nvSpPr>
        <p:spPr>
          <a:xfrm>
            <a:off x="6350375" y="1013951"/>
            <a:ext cx="2508900" cy="288300"/>
          </a:xfrm>
          <a:prstGeom prst="rect">
            <a:avLst/>
          </a:prstGeom>
        </p:spPr>
        <p:txBody>
          <a:bodyPr anchorCtr="0" anchor="t" bIns="91425" lIns="0" spcFirstLastPara="1" rIns="91425" wrap="square" tIns="91425">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30" name="Google Shape;1430;p83"/>
          <p:cNvSpPr/>
          <p:nvPr>
            <p:ph idx="4" type="pic"/>
          </p:nvPr>
        </p:nvSpPr>
        <p:spPr>
          <a:xfrm>
            <a:off x="1811447" y="1687497"/>
            <a:ext cx="653100" cy="653100"/>
          </a:xfrm>
          <a:prstGeom prst="ellipse">
            <a:avLst/>
          </a:prstGeom>
          <a:noFill/>
          <a:ln>
            <a:noFill/>
          </a:ln>
        </p:spPr>
      </p:sp>
      <p:sp>
        <p:nvSpPr>
          <p:cNvPr id="1431" name="Google Shape;1431;p83"/>
          <p:cNvSpPr txBox="1"/>
          <p:nvPr>
            <p:ph idx="5" type="subTitle"/>
          </p:nvPr>
        </p:nvSpPr>
        <p:spPr>
          <a:xfrm>
            <a:off x="535197" y="17598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32" name="Google Shape;1432;p83"/>
          <p:cNvSpPr txBox="1"/>
          <p:nvPr>
            <p:ph idx="6" type="subTitle"/>
          </p:nvPr>
        </p:nvSpPr>
        <p:spPr>
          <a:xfrm>
            <a:off x="535197" y="20740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33" name="Google Shape;1433;p83"/>
          <p:cNvSpPr/>
          <p:nvPr>
            <p:ph idx="7" type="pic"/>
          </p:nvPr>
        </p:nvSpPr>
        <p:spPr>
          <a:xfrm>
            <a:off x="1811447" y="2709697"/>
            <a:ext cx="653100" cy="653100"/>
          </a:xfrm>
          <a:prstGeom prst="ellipse">
            <a:avLst/>
          </a:prstGeom>
          <a:noFill/>
          <a:ln>
            <a:noFill/>
          </a:ln>
        </p:spPr>
      </p:sp>
      <p:sp>
        <p:nvSpPr>
          <p:cNvPr id="1434" name="Google Shape;1434;p83"/>
          <p:cNvSpPr txBox="1"/>
          <p:nvPr>
            <p:ph idx="8" type="subTitle"/>
          </p:nvPr>
        </p:nvSpPr>
        <p:spPr>
          <a:xfrm>
            <a:off x="535197" y="27820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35" name="Google Shape;1435;p83"/>
          <p:cNvSpPr txBox="1"/>
          <p:nvPr>
            <p:ph idx="9" type="subTitle"/>
          </p:nvPr>
        </p:nvSpPr>
        <p:spPr>
          <a:xfrm>
            <a:off x="535197" y="30962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36" name="Google Shape;1436;p83"/>
          <p:cNvSpPr/>
          <p:nvPr>
            <p:ph idx="13" type="pic"/>
          </p:nvPr>
        </p:nvSpPr>
        <p:spPr>
          <a:xfrm>
            <a:off x="1811447" y="3731897"/>
            <a:ext cx="653100" cy="653100"/>
          </a:xfrm>
          <a:prstGeom prst="ellipse">
            <a:avLst/>
          </a:prstGeom>
          <a:noFill/>
          <a:ln>
            <a:noFill/>
          </a:ln>
        </p:spPr>
      </p:sp>
      <p:sp>
        <p:nvSpPr>
          <p:cNvPr id="1437" name="Google Shape;1437;p83"/>
          <p:cNvSpPr txBox="1"/>
          <p:nvPr>
            <p:ph idx="14" type="subTitle"/>
          </p:nvPr>
        </p:nvSpPr>
        <p:spPr>
          <a:xfrm>
            <a:off x="535197" y="38042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38" name="Google Shape;1438;p83"/>
          <p:cNvSpPr txBox="1"/>
          <p:nvPr>
            <p:ph idx="15" type="subTitle"/>
          </p:nvPr>
        </p:nvSpPr>
        <p:spPr>
          <a:xfrm>
            <a:off x="535197" y="41184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39" name="Google Shape;1439;p83"/>
          <p:cNvSpPr/>
          <p:nvPr>
            <p:ph idx="16" type="pic"/>
          </p:nvPr>
        </p:nvSpPr>
        <p:spPr>
          <a:xfrm>
            <a:off x="4913135" y="1687497"/>
            <a:ext cx="653100" cy="653100"/>
          </a:xfrm>
          <a:prstGeom prst="ellipse">
            <a:avLst/>
          </a:prstGeom>
          <a:noFill/>
          <a:ln>
            <a:noFill/>
          </a:ln>
        </p:spPr>
      </p:sp>
      <p:sp>
        <p:nvSpPr>
          <p:cNvPr id="1440" name="Google Shape;1440;p83"/>
          <p:cNvSpPr txBox="1"/>
          <p:nvPr>
            <p:ph idx="17" type="subTitle"/>
          </p:nvPr>
        </p:nvSpPr>
        <p:spPr>
          <a:xfrm>
            <a:off x="3636885" y="1759801"/>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41" name="Google Shape;1441;p83"/>
          <p:cNvSpPr txBox="1"/>
          <p:nvPr>
            <p:ph idx="18" type="subTitle"/>
          </p:nvPr>
        </p:nvSpPr>
        <p:spPr>
          <a:xfrm>
            <a:off x="3636885" y="2074078"/>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sp>
        <p:nvSpPr>
          <p:cNvPr id="1442" name="Google Shape;1442;p83"/>
          <p:cNvSpPr/>
          <p:nvPr>
            <p:ph idx="19" type="pic"/>
          </p:nvPr>
        </p:nvSpPr>
        <p:spPr>
          <a:xfrm>
            <a:off x="4913135" y="2709697"/>
            <a:ext cx="653100" cy="653100"/>
          </a:xfrm>
          <a:prstGeom prst="ellipse">
            <a:avLst/>
          </a:prstGeom>
          <a:noFill/>
          <a:ln>
            <a:noFill/>
          </a:ln>
        </p:spPr>
      </p:sp>
      <p:sp>
        <p:nvSpPr>
          <p:cNvPr id="1443" name="Google Shape;1443;p83"/>
          <p:cNvSpPr txBox="1"/>
          <p:nvPr>
            <p:ph idx="20" type="subTitle"/>
          </p:nvPr>
        </p:nvSpPr>
        <p:spPr>
          <a:xfrm>
            <a:off x="3636885" y="2782001"/>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44" name="Google Shape;1444;p83"/>
          <p:cNvSpPr txBox="1"/>
          <p:nvPr>
            <p:ph idx="21" type="subTitle"/>
          </p:nvPr>
        </p:nvSpPr>
        <p:spPr>
          <a:xfrm>
            <a:off x="3636885" y="3096278"/>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sp>
        <p:nvSpPr>
          <p:cNvPr id="1445" name="Google Shape;1445;p83"/>
          <p:cNvSpPr/>
          <p:nvPr>
            <p:ph idx="22" type="pic"/>
          </p:nvPr>
        </p:nvSpPr>
        <p:spPr>
          <a:xfrm>
            <a:off x="4913135" y="3731897"/>
            <a:ext cx="653100" cy="653100"/>
          </a:xfrm>
          <a:prstGeom prst="ellipse">
            <a:avLst/>
          </a:prstGeom>
          <a:noFill/>
          <a:ln>
            <a:noFill/>
          </a:ln>
        </p:spPr>
      </p:sp>
      <p:sp>
        <p:nvSpPr>
          <p:cNvPr id="1446" name="Google Shape;1446;p83"/>
          <p:cNvSpPr txBox="1"/>
          <p:nvPr>
            <p:ph idx="23" type="subTitle"/>
          </p:nvPr>
        </p:nvSpPr>
        <p:spPr>
          <a:xfrm>
            <a:off x="3636885" y="3804201"/>
            <a:ext cx="1514700" cy="28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p:txBody>
      </p:sp>
      <p:sp>
        <p:nvSpPr>
          <p:cNvPr id="1447" name="Google Shape;1447;p83"/>
          <p:cNvSpPr txBox="1"/>
          <p:nvPr>
            <p:ph idx="24" type="subTitle"/>
          </p:nvPr>
        </p:nvSpPr>
        <p:spPr>
          <a:xfrm>
            <a:off x="3636885" y="4118478"/>
            <a:ext cx="1230000" cy="3693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p:txBody>
      </p:sp>
      <p:sp>
        <p:nvSpPr>
          <p:cNvPr id="1448" name="Google Shape;1448;p83"/>
          <p:cNvSpPr/>
          <p:nvPr>
            <p:ph idx="25" type="pic"/>
          </p:nvPr>
        </p:nvSpPr>
        <p:spPr>
          <a:xfrm>
            <a:off x="7877122" y="1687497"/>
            <a:ext cx="653100" cy="653100"/>
          </a:xfrm>
          <a:prstGeom prst="ellipse">
            <a:avLst/>
          </a:prstGeom>
          <a:noFill/>
          <a:ln>
            <a:noFill/>
          </a:ln>
        </p:spPr>
      </p:sp>
      <p:sp>
        <p:nvSpPr>
          <p:cNvPr id="1449" name="Google Shape;1449;p83"/>
          <p:cNvSpPr txBox="1"/>
          <p:nvPr>
            <p:ph idx="26" type="subTitle"/>
          </p:nvPr>
        </p:nvSpPr>
        <p:spPr>
          <a:xfrm>
            <a:off x="6600872" y="17598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50" name="Google Shape;1450;p83"/>
          <p:cNvSpPr txBox="1"/>
          <p:nvPr>
            <p:ph idx="27" type="subTitle"/>
          </p:nvPr>
        </p:nvSpPr>
        <p:spPr>
          <a:xfrm>
            <a:off x="6600872" y="20740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51" name="Google Shape;1451;p83"/>
          <p:cNvSpPr/>
          <p:nvPr>
            <p:ph idx="28" type="pic"/>
          </p:nvPr>
        </p:nvSpPr>
        <p:spPr>
          <a:xfrm>
            <a:off x="7877122" y="2709697"/>
            <a:ext cx="653100" cy="653100"/>
          </a:xfrm>
          <a:prstGeom prst="ellipse">
            <a:avLst/>
          </a:prstGeom>
          <a:noFill/>
          <a:ln>
            <a:noFill/>
          </a:ln>
        </p:spPr>
      </p:sp>
      <p:sp>
        <p:nvSpPr>
          <p:cNvPr id="1452" name="Google Shape;1452;p83"/>
          <p:cNvSpPr txBox="1"/>
          <p:nvPr>
            <p:ph idx="29" type="subTitle"/>
          </p:nvPr>
        </p:nvSpPr>
        <p:spPr>
          <a:xfrm>
            <a:off x="6600872" y="27820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53" name="Google Shape;1453;p83"/>
          <p:cNvSpPr txBox="1"/>
          <p:nvPr>
            <p:ph idx="30" type="subTitle"/>
          </p:nvPr>
        </p:nvSpPr>
        <p:spPr>
          <a:xfrm>
            <a:off x="6600872" y="30962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54" name="Google Shape;1454;p83"/>
          <p:cNvSpPr/>
          <p:nvPr>
            <p:ph idx="31" type="pic"/>
          </p:nvPr>
        </p:nvSpPr>
        <p:spPr>
          <a:xfrm>
            <a:off x="7877122" y="3731897"/>
            <a:ext cx="653100" cy="653100"/>
          </a:xfrm>
          <a:prstGeom prst="ellipse">
            <a:avLst/>
          </a:prstGeom>
          <a:noFill/>
          <a:ln>
            <a:noFill/>
          </a:ln>
        </p:spPr>
      </p:sp>
      <p:sp>
        <p:nvSpPr>
          <p:cNvPr id="1455" name="Google Shape;1455;p83"/>
          <p:cNvSpPr txBox="1"/>
          <p:nvPr>
            <p:ph idx="32" type="subTitle"/>
          </p:nvPr>
        </p:nvSpPr>
        <p:spPr>
          <a:xfrm>
            <a:off x="6600872" y="3804201"/>
            <a:ext cx="1514700" cy="288300"/>
          </a:xfrm>
          <a:prstGeom prst="rect">
            <a:avLst/>
          </a:prstGeom>
        </p:spPr>
        <p:txBody>
          <a:bodyPr anchorCtr="0" anchor="b" bIns="0" lIns="0" spcFirstLastPara="1" rIns="91425" wrap="square" tIns="91425">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p:txBody>
      </p:sp>
      <p:sp>
        <p:nvSpPr>
          <p:cNvPr id="1456" name="Google Shape;1456;p83"/>
          <p:cNvSpPr txBox="1"/>
          <p:nvPr>
            <p:ph idx="33" type="subTitle"/>
          </p:nvPr>
        </p:nvSpPr>
        <p:spPr>
          <a:xfrm>
            <a:off x="6600872" y="4118478"/>
            <a:ext cx="1230000" cy="369300"/>
          </a:xfrm>
          <a:prstGeom prst="rect">
            <a:avLst/>
          </a:prstGeom>
        </p:spPr>
        <p:txBody>
          <a:bodyPr anchorCtr="0" anchor="t" bIns="91425" lIns="0" spcFirstLastPara="1" rIns="91425" wrap="square" tIns="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p:txBody>
      </p:sp>
      <p:sp>
        <p:nvSpPr>
          <p:cNvPr id="1457" name="Google Shape;1457;p83"/>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458" name="Google Shape;1458;p83"/>
          <p:cNvSpPr txBox="1"/>
          <p:nvPr>
            <p:ph idx="34"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59" name="Google Shape;1459;p83"/>
          <p:cNvSpPr txBox="1"/>
          <p:nvPr>
            <p:ph idx="35"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60" name="Google Shape;1460;p83"/>
          <p:cNvSpPr txBox="1"/>
          <p:nvPr>
            <p:ph idx="36"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461" name="Google Shape;1461;p83"/>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only">
  <p:cSld name="TITLE_1_1_4_2">
    <p:spTree>
      <p:nvGrpSpPr>
        <p:cNvPr id="1462" name="Shape 1462"/>
        <p:cNvGrpSpPr/>
        <p:nvPr/>
      </p:nvGrpSpPr>
      <p:grpSpPr>
        <a:xfrm>
          <a:off x="0" y="0"/>
          <a:ext cx="0" cy="0"/>
          <a:chOff x="0" y="0"/>
          <a:chExt cx="0" cy="0"/>
        </a:xfrm>
      </p:grpSpPr>
      <p:sp>
        <p:nvSpPr>
          <p:cNvPr id="1463" name="Google Shape;1463;p84"/>
          <p:cNvSpPr txBox="1"/>
          <p:nvPr>
            <p:ph type="title"/>
          </p:nvPr>
        </p:nvSpPr>
        <p:spPr>
          <a:xfrm>
            <a:off x="283475" y="300013"/>
            <a:ext cx="4382400" cy="433800"/>
          </a:xfrm>
          <a:prstGeom prst="rect">
            <a:avLst/>
          </a:prstGeom>
        </p:spPr>
        <p:txBody>
          <a:bodyPr anchorCtr="0" anchor="b" bIns="0" lIns="0" spcFirstLastPara="1" rIns="91425" wrap="square" tIns="0">
            <a:noAutofit/>
          </a:bodyPr>
          <a:lstStyle>
            <a:lvl1pPr lvl="0">
              <a:lnSpc>
                <a:spcPct val="90000"/>
              </a:lnSpc>
              <a:spcBef>
                <a:spcPts val="0"/>
              </a:spcBef>
              <a:spcAft>
                <a:spcPts val="0"/>
              </a:spcAft>
              <a:buClr>
                <a:schemeClr val="lt1"/>
              </a:buClr>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64" name="Google Shape;1464;p84"/>
          <p:cNvSpPr txBox="1"/>
          <p:nvPr>
            <p:ph idx="1"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65" name="Google Shape;1465;p84"/>
          <p:cNvSpPr txBox="1"/>
          <p:nvPr>
            <p:ph idx="2"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66" name="Google Shape;1466;p84"/>
          <p:cNvSpPr txBox="1"/>
          <p:nvPr>
            <p:ph idx="3"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467" name="Google Shape;1467;p84"/>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objectives">
  <p:cSld name="TITLE_1_1_4_1">
    <p:spTree>
      <p:nvGrpSpPr>
        <p:cNvPr id="1468" name="Shape 1468"/>
        <p:cNvGrpSpPr/>
        <p:nvPr/>
      </p:nvGrpSpPr>
      <p:grpSpPr>
        <a:xfrm>
          <a:off x="0" y="0"/>
          <a:ext cx="0" cy="0"/>
          <a:chOff x="0" y="0"/>
          <a:chExt cx="0" cy="0"/>
        </a:xfrm>
      </p:grpSpPr>
      <p:sp>
        <p:nvSpPr>
          <p:cNvPr id="1469" name="Google Shape;1469;p85"/>
          <p:cNvSpPr txBox="1"/>
          <p:nvPr>
            <p:ph idx="1" type="subTitle"/>
          </p:nvPr>
        </p:nvSpPr>
        <p:spPr>
          <a:xfrm>
            <a:off x="284700" y="3016803"/>
            <a:ext cx="1970400" cy="466800"/>
          </a:xfrm>
          <a:prstGeom prst="rect">
            <a:avLst/>
          </a:prstGeom>
        </p:spPr>
        <p:txBody>
          <a:bodyPr anchorCtr="0" anchor="b" bIns="91425"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70" name="Google Shape;1470;p85"/>
          <p:cNvSpPr txBox="1"/>
          <p:nvPr>
            <p:ph idx="2" type="subTitle"/>
          </p:nvPr>
        </p:nvSpPr>
        <p:spPr>
          <a:xfrm>
            <a:off x="284700" y="3432410"/>
            <a:ext cx="1970400" cy="1219800"/>
          </a:xfrm>
          <a:prstGeom prst="rect">
            <a:avLst/>
          </a:prstGeom>
        </p:spPr>
        <p:txBody>
          <a:bodyPr anchorCtr="0" anchor="t" bIns="91425" lIns="0" spcFirstLastPara="1" rIns="91425" wrap="square" tIns="91425">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71" name="Google Shape;1471;p85"/>
          <p:cNvSpPr txBox="1"/>
          <p:nvPr>
            <p:ph idx="3" type="subTitle"/>
          </p:nvPr>
        </p:nvSpPr>
        <p:spPr>
          <a:xfrm>
            <a:off x="2709924" y="3016803"/>
            <a:ext cx="1970400" cy="466800"/>
          </a:xfrm>
          <a:prstGeom prst="rect">
            <a:avLst/>
          </a:prstGeom>
        </p:spPr>
        <p:txBody>
          <a:bodyPr anchorCtr="0" anchor="b" bIns="91425"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72" name="Google Shape;1472;p85"/>
          <p:cNvSpPr txBox="1"/>
          <p:nvPr>
            <p:ph idx="4" type="subTitle"/>
          </p:nvPr>
        </p:nvSpPr>
        <p:spPr>
          <a:xfrm>
            <a:off x="2709924" y="3432410"/>
            <a:ext cx="1970400" cy="1219800"/>
          </a:xfrm>
          <a:prstGeom prst="rect">
            <a:avLst/>
          </a:prstGeom>
        </p:spPr>
        <p:txBody>
          <a:bodyPr anchorCtr="0" anchor="t" bIns="91425" lIns="0" spcFirstLastPara="1" rIns="91425" wrap="square" tIns="91425">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73" name="Google Shape;1473;p85"/>
          <p:cNvSpPr txBox="1"/>
          <p:nvPr>
            <p:ph idx="5" type="subTitle"/>
          </p:nvPr>
        </p:nvSpPr>
        <p:spPr>
          <a:xfrm>
            <a:off x="5135149" y="3016803"/>
            <a:ext cx="1970400" cy="466800"/>
          </a:xfrm>
          <a:prstGeom prst="rect">
            <a:avLst/>
          </a:prstGeom>
        </p:spPr>
        <p:txBody>
          <a:bodyPr anchorCtr="0" anchor="b" bIns="91425"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74" name="Google Shape;1474;p85"/>
          <p:cNvSpPr txBox="1"/>
          <p:nvPr>
            <p:ph idx="6" type="subTitle"/>
          </p:nvPr>
        </p:nvSpPr>
        <p:spPr>
          <a:xfrm>
            <a:off x="5135149" y="3432410"/>
            <a:ext cx="1970400" cy="1219800"/>
          </a:xfrm>
          <a:prstGeom prst="rect">
            <a:avLst/>
          </a:prstGeom>
        </p:spPr>
        <p:txBody>
          <a:bodyPr anchorCtr="0" anchor="t" bIns="91425" lIns="0" spcFirstLastPara="1" rIns="91425" wrap="square" tIns="91425">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75" name="Google Shape;1475;p85"/>
          <p:cNvSpPr txBox="1"/>
          <p:nvPr>
            <p:ph type="title"/>
          </p:nvPr>
        </p:nvSpPr>
        <p:spPr>
          <a:xfrm>
            <a:off x="283475" y="433737"/>
            <a:ext cx="4382400" cy="4338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p:txBody>
      </p:sp>
      <p:sp>
        <p:nvSpPr>
          <p:cNvPr id="1476" name="Google Shape;1476;p85"/>
          <p:cNvSpPr txBox="1"/>
          <p:nvPr>
            <p:ph idx="7"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77" name="Google Shape;1477;p85"/>
          <p:cNvSpPr txBox="1"/>
          <p:nvPr>
            <p:ph idx="8"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78" name="Google Shape;1478;p85"/>
          <p:cNvSpPr txBox="1"/>
          <p:nvPr>
            <p:ph idx="9"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479" name="Google Shape;1479;p85"/>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learnings">
  <p:cSld name="CUSTOM">
    <p:spTree>
      <p:nvGrpSpPr>
        <p:cNvPr id="1480" name="Shape 1480"/>
        <p:cNvGrpSpPr/>
        <p:nvPr/>
      </p:nvGrpSpPr>
      <p:grpSpPr>
        <a:xfrm>
          <a:off x="0" y="0"/>
          <a:ext cx="0" cy="0"/>
          <a:chOff x="0" y="0"/>
          <a:chExt cx="0" cy="0"/>
        </a:xfrm>
      </p:grpSpPr>
      <p:sp>
        <p:nvSpPr>
          <p:cNvPr id="1481" name="Google Shape;1481;p86"/>
          <p:cNvSpPr/>
          <p:nvPr/>
        </p:nvSpPr>
        <p:spPr>
          <a:xfrm flipH="1" rot="5400000">
            <a:off x="5052850" y="1254650"/>
            <a:ext cx="291900" cy="2919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2" name="Google Shape;1482;p86"/>
          <p:cNvSpPr/>
          <p:nvPr/>
        </p:nvSpPr>
        <p:spPr>
          <a:xfrm flipH="1">
            <a:off x="25" y="2692075"/>
            <a:ext cx="1709400" cy="1625700"/>
          </a:xfrm>
          <a:prstGeom prst="pie">
            <a:avLst>
              <a:gd fmla="val 0" name="adj1"/>
              <a:gd fmla="val 540870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3" name="Google Shape;1483;p86"/>
          <p:cNvSpPr/>
          <p:nvPr/>
        </p:nvSpPr>
        <p:spPr>
          <a:xfrm flipH="1" rot="5400000">
            <a:off x="851875" y="3504787"/>
            <a:ext cx="1625700" cy="1620300"/>
          </a:xfrm>
          <a:prstGeom prst="pie">
            <a:avLst>
              <a:gd fmla="val 0"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4" name="Google Shape;1484;p86"/>
          <p:cNvSpPr/>
          <p:nvPr/>
        </p:nvSpPr>
        <p:spPr>
          <a:xfrm flipH="1" rot="-5400000">
            <a:off x="-125" y="3483026"/>
            <a:ext cx="1665300" cy="1665300"/>
          </a:xfrm>
          <a:prstGeom prst="pie">
            <a:avLst>
              <a:gd fmla="val 16192689"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5" name="Google Shape;1485;p86"/>
          <p:cNvSpPr/>
          <p:nvPr/>
        </p:nvSpPr>
        <p:spPr>
          <a:xfrm flipH="1" rot="5400000">
            <a:off x="5052850" y="2554039"/>
            <a:ext cx="291900" cy="2919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6" name="Google Shape;1486;p86"/>
          <p:cNvSpPr/>
          <p:nvPr/>
        </p:nvSpPr>
        <p:spPr>
          <a:xfrm flipH="1" rot="5400000">
            <a:off x="5052850" y="3858733"/>
            <a:ext cx="291900" cy="291900"/>
          </a:xfrm>
          <a:prstGeom prst="pie">
            <a:avLst>
              <a:gd fmla="val 16192689" name="adj1"/>
              <a:gd fmla="val 5408708"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487" name="Google Shape;1487;p86"/>
          <p:cNvSpPr txBox="1"/>
          <p:nvPr>
            <p:ph type="title"/>
          </p:nvPr>
        </p:nvSpPr>
        <p:spPr>
          <a:xfrm>
            <a:off x="283475" y="1790498"/>
            <a:ext cx="3162600" cy="905100"/>
          </a:xfrm>
          <a:prstGeom prst="rect">
            <a:avLst/>
          </a:prstGeom>
        </p:spPr>
        <p:txBody>
          <a:bodyPr anchorCtr="0" anchor="b" bIns="0" lIns="0" spcFirstLastPara="1" rIns="91425" wrap="square" tIns="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1488" name="Google Shape;1488;p86"/>
          <p:cNvSpPr txBox="1"/>
          <p:nvPr>
            <p:ph idx="1" type="subTitle"/>
          </p:nvPr>
        </p:nvSpPr>
        <p:spPr>
          <a:xfrm>
            <a:off x="5052850" y="703626"/>
            <a:ext cx="1970400" cy="466800"/>
          </a:xfrm>
          <a:prstGeom prst="rect">
            <a:avLst/>
          </a:prstGeom>
        </p:spPr>
        <p:txBody>
          <a:bodyPr anchorCtr="0" anchor="b" bIns="0"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89" name="Google Shape;1489;p86"/>
          <p:cNvSpPr txBox="1"/>
          <p:nvPr>
            <p:ph idx="2" type="subTitle"/>
          </p:nvPr>
        </p:nvSpPr>
        <p:spPr>
          <a:xfrm>
            <a:off x="5052850" y="1447600"/>
            <a:ext cx="2403600" cy="547200"/>
          </a:xfrm>
          <a:prstGeom prst="rect">
            <a:avLst/>
          </a:prstGeom>
        </p:spPr>
        <p:txBody>
          <a:bodyPr anchorCtr="0" anchor="t" bIns="91425" lIns="0" spcFirstLastPara="1" rIns="91425" wrap="square" tIns="91425">
            <a:no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90" name="Google Shape;1490;p86"/>
          <p:cNvSpPr txBox="1"/>
          <p:nvPr>
            <p:ph idx="3" type="subTitle"/>
          </p:nvPr>
        </p:nvSpPr>
        <p:spPr>
          <a:xfrm>
            <a:off x="5052850" y="2006687"/>
            <a:ext cx="1970400" cy="466800"/>
          </a:xfrm>
          <a:prstGeom prst="rect">
            <a:avLst/>
          </a:prstGeom>
        </p:spPr>
        <p:txBody>
          <a:bodyPr anchorCtr="0" anchor="b" bIns="0"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91" name="Google Shape;1491;p86"/>
          <p:cNvSpPr txBox="1"/>
          <p:nvPr>
            <p:ph idx="4" type="subTitle"/>
          </p:nvPr>
        </p:nvSpPr>
        <p:spPr>
          <a:xfrm>
            <a:off x="5052850" y="2750664"/>
            <a:ext cx="2403600" cy="547200"/>
          </a:xfrm>
          <a:prstGeom prst="rect">
            <a:avLst/>
          </a:prstGeom>
        </p:spPr>
        <p:txBody>
          <a:bodyPr anchorCtr="0" anchor="t" bIns="91425" lIns="0" spcFirstLastPara="1" rIns="91425" wrap="square" tIns="91425">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92" name="Google Shape;1492;p86"/>
          <p:cNvSpPr txBox="1"/>
          <p:nvPr>
            <p:ph idx="5" type="subTitle"/>
          </p:nvPr>
        </p:nvSpPr>
        <p:spPr>
          <a:xfrm>
            <a:off x="5052850" y="3310695"/>
            <a:ext cx="1970400" cy="466800"/>
          </a:xfrm>
          <a:prstGeom prst="rect">
            <a:avLst/>
          </a:prstGeom>
        </p:spPr>
        <p:txBody>
          <a:bodyPr anchorCtr="0" anchor="b" bIns="0" lIns="0" spcFirstLastPara="1" rIns="91425" wrap="square" tIns="91425">
            <a:noAutofit/>
          </a:bodyPr>
          <a:lstStyle>
            <a:lvl1pPr lvl="0">
              <a:spcBef>
                <a:spcPts val="0"/>
              </a:spcBef>
              <a:spcAft>
                <a:spcPts val="0"/>
              </a:spcAft>
              <a:buSzPts val="1100"/>
              <a:buFont typeface="Poppins"/>
              <a:buNone/>
              <a:defRPr b="1" sz="1100">
                <a:latin typeface="Poppins"/>
                <a:ea typeface="Poppins"/>
                <a:cs typeface="Poppins"/>
                <a:sym typeface="Poppins"/>
              </a:defRPr>
            </a:lvl1pPr>
            <a:lvl2pPr lvl="1">
              <a:spcBef>
                <a:spcPts val="0"/>
              </a:spcBef>
              <a:spcAft>
                <a:spcPts val="0"/>
              </a:spcAft>
              <a:buSzPts val="1100"/>
              <a:buFont typeface="Poppins"/>
              <a:buNone/>
              <a:defRPr b="1" sz="1100">
                <a:latin typeface="Poppins"/>
                <a:ea typeface="Poppins"/>
                <a:cs typeface="Poppins"/>
                <a:sym typeface="Poppins"/>
              </a:defRPr>
            </a:lvl2pPr>
            <a:lvl3pPr lvl="2">
              <a:spcBef>
                <a:spcPts val="0"/>
              </a:spcBef>
              <a:spcAft>
                <a:spcPts val="0"/>
              </a:spcAft>
              <a:buSzPts val="1100"/>
              <a:buFont typeface="Poppins"/>
              <a:buNone/>
              <a:defRPr b="1" sz="1100">
                <a:latin typeface="Poppins"/>
                <a:ea typeface="Poppins"/>
                <a:cs typeface="Poppins"/>
                <a:sym typeface="Poppins"/>
              </a:defRPr>
            </a:lvl3pPr>
            <a:lvl4pPr lvl="3">
              <a:spcBef>
                <a:spcPts val="0"/>
              </a:spcBef>
              <a:spcAft>
                <a:spcPts val="0"/>
              </a:spcAft>
              <a:buSzPts val="1100"/>
              <a:buFont typeface="Poppins"/>
              <a:buNone/>
              <a:defRPr b="1" sz="1100">
                <a:latin typeface="Poppins"/>
                <a:ea typeface="Poppins"/>
                <a:cs typeface="Poppins"/>
                <a:sym typeface="Poppins"/>
              </a:defRPr>
            </a:lvl4pPr>
            <a:lvl5pPr lvl="4">
              <a:spcBef>
                <a:spcPts val="0"/>
              </a:spcBef>
              <a:spcAft>
                <a:spcPts val="0"/>
              </a:spcAft>
              <a:buSzPts val="1100"/>
              <a:buFont typeface="Poppins"/>
              <a:buNone/>
              <a:defRPr b="1" sz="1100">
                <a:latin typeface="Poppins"/>
                <a:ea typeface="Poppins"/>
                <a:cs typeface="Poppins"/>
                <a:sym typeface="Poppins"/>
              </a:defRPr>
            </a:lvl5pPr>
            <a:lvl6pPr lvl="5">
              <a:spcBef>
                <a:spcPts val="0"/>
              </a:spcBef>
              <a:spcAft>
                <a:spcPts val="0"/>
              </a:spcAft>
              <a:buSzPts val="1100"/>
              <a:buFont typeface="Poppins"/>
              <a:buNone/>
              <a:defRPr b="1" sz="1100">
                <a:latin typeface="Poppins"/>
                <a:ea typeface="Poppins"/>
                <a:cs typeface="Poppins"/>
                <a:sym typeface="Poppins"/>
              </a:defRPr>
            </a:lvl6pPr>
            <a:lvl7pPr lvl="6">
              <a:spcBef>
                <a:spcPts val="0"/>
              </a:spcBef>
              <a:spcAft>
                <a:spcPts val="0"/>
              </a:spcAft>
              <a:buSzPts val="1100"/>
              <a:buFont typeface="Poppins"/>
              <a:buNone/>
              <a:defRPr b="1" sz="1100">
                <a:latin typeface="Poppins"/>
                <a:ea typeface="Poppins"/>
                <a:cs typeface="Poppins"/>
                <a:sym typeface="Poppins"/>
              </a:defRPr>
            </a:lvl7pPr>
            <a:lvl8pPr lvl="7">
              <a:spcBef>
                <a:spcPts val="0"/>
              </a:spcBef>
              <a:spcAft>
                <a:spcPts val="0"/>
              </a:spcAft>
              <a:buSzPts val="1100"/>
              <a:buFont typeface="Poppins"/>
              <a:buNone/>
              <a:defRPr b="1" sz="1100">
                <a:latin typeface="Poppins"/>
                <a:ea typeface="Poppins"/>
                <a:cs typeface="Poppins"/>
                <a:sym typeface="Poppins"/>
              </a:defRPr>
            </a:lvl8pPr>
            <a:lvl9pPr lvl="8">
              <a:spcBef>
                <a:spcPts val="0"/>
              </a:spcBef>
              <a:spcAft>
                <a:spcPts val="0"/>
              </a:spcAft>
              <a:buSzPts val="1100"/>
              <a:buFont typeface="Poppins"/>
              <a:buNone/>
              <a:defRPr b="1" sz="1100">
                <a:latin typeface="Poppins"/>
                <a:ea typeface="Poppins"/>
                <a:cs typeface="Poppins"/>
                <a:sym typeface="Poppins"/>
              </a:defRPr>
            </a:lvl9pPr>
          </a:lstStyle>
          <a:p/>
        </p:txBody>
      </p:sp>
      <p:sp>
        <p:nvSpPr>
          <p:cNvPr id="1493" name="Google Shape;1493;p86"/>
          <p:cNvSpPr txBox="1"/>
          <p:nvPr>
            <p:ph idx="6" type="subTitle"/>
          </p:nvPr>
        </p:nvSpPr>
        <p:spPr>
          <a:xfrm>
            <a:off x="5052850" y="4054675"/>
            <a:ext cx="2403600" cy="547200"/>
          </a:xfrm>
          <a:prstGeom prst="rect">
            <a:avLst/>
          </a:prstGeom>
        </p:spPr>
        <p:txBody>
          <a:bodyPr anchorCtr="0" anchor="t" bIns="91425" lIns="0" spcFirstLastPara="1" rIns="91425" wrap="square" tIns="91425">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p:txBody>
      </p:sp>
      <p:sp>
        <p:nvSpPr>
          <p:cNvPr id="1494" name="Google Shape;1494;p86"/>
          <p:cNvSpPr txBox="1"/>
          <p:nvPr>
            <p:ph idx="7"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95" name="Google Shape;1495;p86"/>
          <p:cNvSpPr txBox="1"/>
          <p:nvPr>
            <p:ph idx="8"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496" name="Google Shape;1496;p86"/>
          <p:cNvSpPr txBox="1"/>
          <p:nvPr>
            <p:ph idx="9"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497" name="Google Shape;1497;p86"/>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2">
    <p:spTree>
      <p:nvGrpSpPr>
        <p:cNvPr id="1498" name="Shape 1498"/>
        <p:cNvGrpSpPr/>
        <p:nvPr/>
      </p:nvGrpSpPr>
      <p:grpSpPr>
        <a:xfrm>
          <a:off x="0" y="0"/>
          <a:ext cx="0" cy="0"/>
          <a:chOff x="0" y="0"/>
          <a:chExt cx="0" cy="0"/>
        </a:xfrm>
      </p:grpSpPr>
      <p:sp>
        <p:nvSpPr>
          <p:cNvPr id="1499" name="Google Shape;1499;p87"/>
          <p:cNvSpPr txBox="1"/>
          <p:nvPr>
            <p:ph type="title"/>
          </p:nvPr>
        </p:nvSpPr>
        <p:spPr>
          <a:xfrm>
            <a:off x="4665825" y="1253625"/>
            <a:ext cx="4193400" cy="3069600"/>
          </a:xfrm>
          <a:prstGeom prst="rect">
            <a:avLst/>
          </a:prstGeom>
        </p:spPr>
        <p:txBody>
          <a:bodyPr anchorCtr="0" anchor="t" bIns="0" lIns="0" spcFirstLastPara="1" rIns="91425" wrap="square" tIns="0">
            <a:spAutoFit/>
          </a:bodyPr>
          <a:lstStyle>
            <a:lvl1pPr lvl="0">
              <a:lnSpc>
                <a:spcPct val="90000"/>
              </a:lnSpc>
              <a:spcBef>
                <a:spcPts val="0"/>
              </a:spcBef>
              <a:spcAft>
                <a:spcPts val="0"/>
              </a:spcAft>
              <a:buClr>
                <a:schemeClr val="lt1"/>
              </a:buClr>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00" name="Google Shape;1500;p87"/>
          <p:cNvSpPr txBox="1"/>
          <p:nvPr>
            <p:ph idx="1" type="body"/>
          </p:nvPr>
        </p:nvSpPr>
        <p:spPr>
          <a:xfrm>
            <a:off x="2534564" y="3561603"/>
            <a:ext cx="1823400" cy="5028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Font typeface="Poppins"/>
              <a:buChar char="●"/>
              <a:defRPr b="1" sz="3000">
                <a:latin typeface="Poppins"/>
                <a:ea typeface="Poppins"/>
                <a:cs typeface="Poppins"/>
                <a:sym typeface="Poppins"/>
              </a:defRPr>
            </a:lvl1pPr>
            <a:lvl2pPr indent="-419100" lvl="1" marL="914400">
              <a:spcBef>
                <a:spcPts val="1000"/>
              </a:spcBef>
              <a:spcAft>
                <a:spcPts val="0"/>
              </a:spcAft>
              <a:buSzPts val="3000"/>
              <a:buFont typeface="Poppins"/>
              <a:buChar char="○"/>
              <a:defRPr b="1" sz="3000">
                <a:latin typeface="Poppins"/>
                <a:ea typeface="Poppins"/>
                <a:cs typeface="Poppins"/>
                <a:sym typeface="Poppins"/>
              </a:defRPr>
            </a:lvl2pPr>
            <a:lvl3pPr indent="-419100" lvl="2" marL="1371600">
              <a:spcBef>
                <a:spcPts val="1000"/>
              </a:spcBef>
              <a:spcAft>
                <a:spcPts val="0"/>
              </a:spcAft>
              <a:buSzPts val="3000"/>
              <a:buFont typeface="Poppins"/>
              <a:buChar char="■"/>
              <a:defRPr b="1" sz="3000">
                <a:latin typeface="Poppins"/>
                <a:ea typeface="Poppins"/>
                <a:cs typeface="Poppins"/>
                <a:sym typeface="Poppins"/>
              </a:defRPr>
            </a:lvl3pPr>
            <a:lvl4pPr indent="-419100" lvl="3" marL="1828800">
              <a:spcBef>
                <a:spcPts val="1000"/>
              </a:spcBef>
              <a:spcAft>
                <a:spcPts val="0"/>
              </a:spcAft>
              <a:buSzPts val="3000"/>
              <a:buFont typeface="Poppins"/>
              <a:buChar char="●"/>
              <a:defRPr b="1" sz="3000">
                <a:latin typeface="Poppins"/>
                <a:ea typeface="Poppins"/>
                <a:cs typeface="Poppins"/>
                <a:sym typeface="Poppins"/>
              </a:defRPr>
            </a:lvl4pPr>
            <a:lvl5pPr indent="-419100" lvl="4" marL="2286000">
              <a:spcBef>
                <a:spcPts val="1000"/>
              </a:spcBef>
              <a:spcAft>
                <a:spcPts val="0"/>
              </a:spcAft>
              <a:buSzPts val="3000"/>
              <a:buFont typeface="Poppins"/>
              <a:buChar char="○"/>
              <a:defRPr b="1" sz="3000">
                <a:latin typeface="Poppins"/>
                <a:ea typeface="Poppins"/>
                <a:cs typeface="Poppins"/>
                <a:sym typeface="Poppins"/>
              </a:defRPr>
            </a:lvl5pPr>
            <a:lvl6pPr indent="-419100" lvl="5" marL="2743200">
              <a:spcBef>
                <a:spcPts val="1000"/>
              </a:spcBef>
              <a:spcAft>
                <a:spcPts val="0"/>
              </a:spcAft>
              <a:buSzPts val="3000"/>
              <a:buFont typeface="Poppins"/>
              <a:buChar char="■"/>
              <a:defRPr b="1" sz="3000">
                <a:latin typeface="Poppins"/>
                <a:ea typeface="Poppins"/>
                <a:cs typeface="Poppins"/>
                <a:sym typeface="Poppins"/>
              </a:defRPr>
            </a:lvl6pPr>
            <a:lvl7pPr indent="-419100" lvl="6" marL="3200400">
              <a:spcBef>
                <a:spcPts val="1000"/>
              </a:spcBef>
              <a:spcAft>
                <a:spcPts val="0"/>
              </a:spcAft>
              <a:buSzPts val="3000"/>
              <a:buFont typeface="Poppins"/>
              <a:buChar char="●"/>
              <a:defRPr b="1" sz="3000">
                <a:latin typeface="Poppins"/>
                <a:ea typeface="Poppins"/>
                <a:cs typeface="Poppins"/>
                <a:sym typeface="Poppins"/>
              </a:defRPr>
            </a:lvl7pPr>
            <a:lvl8pPr indent="-419100" lvl="7" marL="3657600">
              <a:spcBef>
                <a:spcPts val="1000"/>
              </a:spcBef>
              <a:spcAft>
                <a:spcPts val="0"/>
              </a:spcAft>
              <a:buSzPts val="3000"/>
              <a:buFont typeface="Poppins"/>
              <a:buChar char="○"/>
              <a:defRPr b="1" sz="3000">
                <a:latin typeface="Poppins"/>
                <a:ea typeface="Poppins"/>
                <a:cs typeface="Poppins"/>
                <a:sym typeface="Poppins"/>
              </a:defRPr>
            </a:lvl8pPr>
            <a:lvl9pPr indent="-419100" lvl="8" marL="4114800">
              <a:spcBef>
                <a:spcPts val="1000"/>
              </a:spcBef>
              <a:spcAft>
                <a:spcPts val="1000"/>
              </a:spcAft>
              <a:buSzPts val="3000"/>
              <a:buFont typeface="Poppins"/>
              <a:buChar char="■"/>
              <a:defRPr b="1" sz="3000">
                <a:latin typeface="Poppins"/>
                <a:ea typeface="Poppins"/>
                <a:cs typeface="Poppins"/>
                <a:sym typeface="Poppins"/>
              </a:defRPr>
            </a:lvl9pPr>
          </a:lstStyle>
          <a:p/>
        </p:txBody>
      </p:sp>
      <p:sp>
        <p:nvSpPr>
          <p:cNvPr id="1501" name="Google Shape;1501;p87"/>
          <p:cNvSpPr txBox="1"/>
          <p:nvPr>
            <p:ph idx="2" type="body"/>
          </p:nvPr>
        </p:nvSpPr>
        <p:spPr>
          <a:xfrm>
            <a:off x="283925" y="3561603"/>
            <a:ext cx="1823400" cy="5028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Font typeface="Poppins"/>
              <a:buChar char="●"/>
              <a:defRPr b="1" sz="3000">
                <a:latin typeface="Poppins"/>
                <a:ea typeface="Poppins"/>
                <a:cs typeface="Poppins"/>
                <a:sym typeface="Poppins"/>
              </a:defRPr>
            </a:lvl1pPr>
            <a:lvl2pPr indent="-419100" lvl="1" marL="914400">
              <a:spcBef>
                <a:spcPts val="1000"/>
              </a:spcBef>
              <a:spcAft>
                <a:spcPts val="0"/>
              </a:spcAft>
              <a:buSzPts val="3000"/>
              <a:buFont typeface="Poppins"/>
              <a:buChar char="○"/>
              <a:defRPr b="1" sz="3000">
                <a:latin typeface="Poppins"/>
                <a:ea typeface="Poppins"/>
                <a:cs typeface="Poppins"/>
                <a:sym typeface="Poppins"/>
              </a:defRPr>
            </a:lvl2pPr>
            <a:lvl3pPr indent="-419100" lvl="2" marL="1371600">
              <a:spcBef>
                <a:spcPts val="1000"/>
              </a:spcBef>
              <a:spcAft>
                <a:spcPts val="0"/>
              </a:spcAft>
              <a:buSzPts val="3000"/>
              <a:buFont typeface="Poppins"/>
              <a:buChar char="■"/>
              <a:defRPr b="1" sz="3000">
                <a:latin typeface="Poppins"/>
                <a:ea typeface="Poppins"/>
                <a:cs typeface="Poppins"/>
                <a:sym typeface="Poppins"/>
              </a:defRPr>
            </a:lvl3pPr>
            <a:lvl4pPr indent="-419100" lvl="3" marL="1828800">
              <a:spcBef>
                <a:spcPts val="1000"/>
              </a:spcBef>
              <a:spcAft>
                <a:spcPts val="0"/>
              </a:spcAft>
              <a:buSzPts val="3000"/>
              <a:buFont typeface="Poppins"/>
              <a:buChar char="●"/>
              <a:defRPr b="1" sz="3000">
                <a:latin typeface="Poppins"/>
                <a:ea typeface="Poppins"/>
                <a:cs typeface="Poppins"/>
                <a:sym typeface="Poppins"/>
              </a:defRPr>
            </a:lvl4pPr>
            <a:lvl5pPr indent="-419100" lvl="4" marL="2286000">
              <a:spcBef>
                <a:spcPts val="1000"/>
              </a:spcBef>
              <a:spcAft>
                <a:spcPts val="0"/>
              </a:spcAft>
              <a:buSzPts val="3000"/>
              <a:buFont typeface="Poppins"/>
              <a:buChar char="○"/>
              <a:defRPr b="1" sz="3000">
                <a:latin typeface="Poppins"/>
                <a:ea typeface="Poppins"/>
                <a:cs typeface="Poppins"/>
                <a:sym typeface="Poppins"/>
              </a:defRPr>
            </a:lvl5pPr>
            <a:lvl6pPr indent="-419100" lvl="5" marL="2743200">
              <a:spcBef>
                <a:spcPts val="1000"/>
              </a:spcBef>
              <a:spcAft>
                <a:spcPts val="0"/>
              </a:spcAft>
              <a:buSzPts val="3000"/>
              <a:buFont typeface="Poppins"/>
              <a:buChar char="■"/>
              <a:defRPr b="1" sz="3000">
                <a:latin typeface="Poppins"/>
                <a:ea typeface="Poppins"/>
                <a:cs typeface="Poppins"/>
                <a:sym typeface="Poppins"/>
              </a:defRPr>
            </a:lvl6pPr>
            <a:lvl7pPr indent="-419100" lvl="6" marL="3200400">
              <a:spcBef>
                <a:spcPts val="1000"/>
              </a:spcBef>
              <a:spcAft>
                <a:spcPts val="0"/>
              </a:spcAft>
              <a:buSzPts val="3000"/>
              <a:buFont typeface="Poppins"/>
              <a:buChar char="●"/>
              <a:defRPr b="1" sz="3000">
                <a:latin typeface="Poppins"/>
                <a:ea typeface="Poppins"/>
                <a:cs typeface="Poppins"/>
                <a:sym typeface="Poppins"/>
              </a:defRPr>
            </a:lvl7pPr>
            <a:lvl8pPr indent="-419100" lvl="7" marL="3657600">
              <a:spcBef>
                <a:spcPts val="1000"/>
              </a:spcBef>
              <a:spcAft>
                <a:spcPts val="0"/>
              </a:spcAft>
              <a:buSzPts val="3000"/>
              <a:buFont typeface="Poppins"/>
              <a:buChar char="○"/>
              <a:defRPr b="1" sz="3000">
                <a:latin typeface="Poppins"/>
                <a:ea typeface="Poppins"/>
                <a:cs typeface="Poppins"/>
                <a:sym typeface="Poppins"/>
              </a:defRPr>
            </a:lvl8pPr>
            <a:lvl9pPr indent="-419100" lvl="8" marL="4114800">
              <a:spcBef>
                <a:spcPts val="1000"/>
              </a:spcBef>
              <a:spcAft>
                <a:spcPts val="1000"/>
              </a:spcAft>
              <a:buSzPts val="3000"/>
              <a:buFont typeface="Poppins"/>
              <a:buChar char="■"/>
              <a:defRPr b="1" sz="3000">
                <a:latin typeface="Poppins"/>
                <a:ea typeface="Poppins"/>
                <a:cs typeface="Poppins"/>
                <a:sym typeface="Poppins"/>
              </a:defRPr>
            </a:lvl9pPr>
          </a:lstStyle>
          <a:p/>
        </p:txBody>
      </p:sp>
      <p:sp>
        <p:nvSpPr>
          <p:cNvPr id="1502" name="Google Shape;1502;p87"/>
          <p:cNvSpPr txBox="1"/>
          <p:nvPr>
            <p:ph idx="3" type="body"/>
          </p:nvPr>
        </p:nvSpPr>
        <p:spPr>
          <a:xfrm>
            <a:off x="4785202" y="3561603"/>
            <a:ext cx="1823400" cy="5028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Font typeface="Poppins"/>
              <a:buChar char="●"/>
              <a:defRPr b="1" sz="3000">
                <a:latin typeface="Poppins"/>
                <a:ea typeface="Poppins"/>
                <a:cs typeface="Poppins"/>
                <a:sym typeface="Poppins"/>
              </a:defRPr>
            </a:lvl1pPr>
            <a:lvl2pPr indent="-419100" lvl="1" marL="914400">
              <a:spcBef>
                <a:spcPts val="1000"/>
              </a:spcBef>
              <a:spcAft>
                <a:spcPts val="0"/>
              </a:spcAft>
              <a:buSzPts val="3000"/>
              <a:buFont typeface="Poppins"/>
              <a:buChar char="○"/>
              <a:defRPr b="1" sz="3000">
                <a:latin typeface="Poppins"/>
                <a:ea typeface="Poppins"/>
                <a:cs typeface="Poppins"/>
                <a:sym typeface="Poppins"/>
              </a:defRPr>
            </a:lvl2pPr>
            <a:lvl3pPr indent="-419100" lvl="2" marL="1371600">
              <a:spcBef>
                <a:spcPts val="1000"/>
              </a:spcBef>
              <a:spcAft>
                <a:spcPts val="0"/>
              </a:spcAft>
              <a:buSzPts val="3000"/>
              <a:buFont typeface="Poppins"/>
              <a:buChar char="■"/>
              <a:defRPr b="1" sz="3000">
                <a:latin typeface="Poppins"/>
                <a:ea typeface="Poppins"/>
                <a:cs typeface="Poppins"/>
                <a:sym typeface="Poppins"/>
              </a:defRPr>
            </a:lvl3pPr>
            <a:lvl4pPr indent="-419100" lvl="3" marL="1828800">
              <a:spcBef>
                <a:spcPts val="1000"/>
              </a:spcBef>
              <a:spcAft>
                <a:spcPts val="0"/>
              </a:spcAft>
              <a:buSzPts val="3000"/>
              <a:buFont typeface="Poppins"/>
              <a:buChar char="●"/>
              <a:defRPr b="1" sz="3000">
                <a:latin typeface="Poppins"/>
                <a:ea typeface="Poppins"/>
                <a:cs typeface="Poppins"/>
                <a:sym typeface="Poppins"/>
              </a:defRPr>
            </a:lvl4pPr>
            <a:lvl5pPr indent="-419100" lvl="4" marL="2286000">
              <a:spcBef>
                <a:spcPts val="1000"/>
              </a:spcBef>
              <a:spcAft>
                <a:spcPts val="0"/>
              </a:spcAft>
              <a:buSzPts val="3000"/>
              <a:buFont typeface="Poppins"/>
              <a:buChar char="○"/>
              <a:defRPr b="1" sz="3000">
                <a:latin typeface="Poppins"/>
                <a:ea typeface="Poppins"/>
                <a:cs typeface="Poppins"/>
                <a:sym typeface="Poppins"/>
              </a:defRPr>
            </a:lvl5pPr>
            <a:lvl6pPr indent="-419100" lvl="5" marL="2743200">
              <a:spcBef>
                <a:spcPts val="1000"/>
              </a:spcBef>
              <a:spcAft>
                <a:spcPts val="0"/>
              </a:spcAft>
              <a:buSzPts val="3000"/>
              <a:buFont typeface="Poppins"/>
              <a:buChar char="■"/>
              <a:defRPr b="1" sz="3000">
                <a:latin typeface="Poppins"/>
                <a:ea typeface="Poppins"/>
                <a:cs typeface="Poppins"/>
                <a:sym typeface="Poppins"/>
              </a:defRPr>
            </a:lvl6pPr>
            <a:lvl7pPr indent="-419100" lvl="6" marL="3200400">
              <a:spcBef>
                <a:spcPts val="1000"/>
              </a:spcBef>
              <a:spcAft>
                <a:spcPts val="0"/>
              </a:spcAft>
              <a:buSzPts val="3000"/>
              <a:buFont typeface="Poppins"/>
              <a:buChar char="●"/>
              <a:defRPr b="1" sz="3000">
                <a:latin typeface="Poppins"/>
                <a:ea typeface="Poppins"/>
                <a:cs typeface="Poppins"/>
                <a:sym typeface="Poppins"/>
              </a:defRPr>
            </a:lvl7pPr>
            <a:lvl8pPr indent="-419100" lvl="7" marL="3657600">
              <a:spcBef>
                <a:spcPts val="1000"/>
              </a:spcBef>
              <a:spcAft>
                <a:spcPts val="0"/>
              </a:spcAft>
              <a:buSzPts val="3000"/>
              <a:buFont typeface="Poppins"/>
              <a:buChar char="○"/>
              <a:defRPr b="1" sz="3000">
                <a:latin typeface="Poppins"/>
                <a:ea typeface="Poppins"/>
                <a:cs typeface="Poppins"/>
                <a:sym typeface="Poppins"/>
              </a:defRPr>
            </a:lvl8pPr>
            <a:lvl9pPr indent="-419100" lvl="8" marL="4114800">
              <a:spcBef>
                <a:spcPts val="1000"/>
              </a:spcBef>
              <a:spcAft>
                <a:spcPts val="1000"/>
              </a:spcAft>
              <a:buSzPts val="3000"/>
              <a:buFont typeface="Poppins"/>
              <a:buChar char="■"/>
              <a:defRPr b="1" sz="3000">
                <a:latin typeface="Poppins"/>
                <a:ea typeface="Poppins"/>
                <a:cs typeface="Poppins"/>
                <a:sym typeface="Poppins"/>
              </a:defRPr>
            </a:lvl9pPr>
          </a:lstStyle>
          <a:p/>
        </p:txBody>
      </p:sp>
      <p:sp>
        <p:nvSpPr>
          <p:cNvPr id="1503" name="Google Shape;1503;p87"/>
          <p:cNvSpPr txBox="1"/>
          <p:nvPr>
            <p:ph idx="4" type="body"/>
          </p:nvPr>
        </p:nvSpPr>
        <p:spPr>
          <a:xfrm>
            <a:off x="7035841" y="3561603"/>
            <a:ext cx="1823400" cy="5028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Font typeface="Poppins"/>
              <a:buChar char="●"/>
              <a:defRPr b="1" sz="3000">
                <a:latin typeface="Poppins"/>
                <a:ea typeface="Poppins"/>
                <a:cs typeface="Poppins"/>
                <a:sym typeface="Poppins"/>
              </a:defRPr>
            </a:lvl1pPr>
            <a:lvl2pPr indent="-419100" lvl="1" marL="914400">
              <a:spcBef>
                <a:spcPts val="1000"/>
              </a:spcBef>
              <a:spcAft>
                <a:spcPts val="0"/>
              </a:spcAft>
              <a:buSzPts val="3000"/>
              <a:buFont typeface="Poppins"/>
              <a:buChar char="○"/>
              <a:defRPr b="1" sz="3000">
                <a:latin typeface="Poppins"/>
                <a:ea typeface="Poppins"/>
                <a:cs typeface="Poppins"/>
                <a:sym typeface="Poppins"/>
              </a:defRPr>
            </a:lvl2pPr>
            <a:lvl3pPr indent="-419100" lvl="2" marL="1371600">
              <a:spcBef>
                <a:spcPts val="1000"/>
              </a:spcBef>
              <a:spcAft>
                <a:spcPts val="0"/>
              </a:spcAft>
              <a:buSzPts val="3000"/>
              <a:buFont typeface="Poppins"/>
              <a:buChar char="■"/>
              <a:defRPr b="1" sz="3000">
                <a:latin typeface="Poppins"/>
                <a:ea typeface="Poppins"/>
                <a:cs typeface="Poppins"/>
                <a:sym typeface="Poppins"/>
              </a:defRPr>
            </a:lvl3pPr>
            <a:lvl4pPr indent="-419100" lvl="3" marL="1828800">
              <a:spcBef>
                <a:spcPts val="1000"/>
              </a:spcBef>
              <a:spcAft>
                <a:spcPts val="0"/>
              </a:spcAft>
              <a:buSzPts val="3000"/>
              <a:buFont typeface="Poppins"/>
              <a:buChar char="●"/>
              <a:defRPr b="1" sz="3000">
                <a:latin typeface="Poppins"/>
                <a:ea typeface="Poppins"/>
                <a:cs typeface="Poppins"/>
                <a:sym typeface="Poppins"/>
              </a:defRPr>
            </a:lvl4pPr>
            <a:lvl5pPr indent="-419100" lvl="4" marL="2286000">
              <a:spcBef>
                <a:spcPts val="1000"/>
              </a:spcBef>
              <a:spcAft>
                <a:spcPts val="0"/>
              </a:spcAft>
              <a:buSzPts val="3000"/>
              <a:buFont typeface="Poppins"/>
              <a:buChar char="○"/>
              <a:defRPr b="1" sz="3000">
                <a:latin typeface="Poppins"/>
                <a:ea typeface="Poppins"/>
                <a:cs typeface="Poppins"/>
                <a:sym typeface="Poppins"/>
              </a:defRPr>
            </a:lvl5pPr>
            <a:lvl6pPr indent="-419100" lvl="5" marL="2743200">
              <a:spcBef>
                <a:spcPts val="1000"/>
              </a:spcBef>
              <a:spcAft>
                <a:spcPts val="0"/>
              </a:spcAft>
              <a:buSzPts val="3000"/>
              <a:buFont typeface="Poppins"/>
              <a:buChar char="■"/>
              <a:defRPr b="1" sz="3000">
                <a:latin typeface="Poppins"/>
                <a:ea typeface="Poppins"/>
                <a:cs typeface="Poppins"/>
                <a:sym typeface="Poppins"/>
              </a:defRPr>
            </a:lvl6pPr>
            <a:lvl7pPr indent="-419100" lvl="6" marL="3200400">
              <a:spcBef>
                <a:spcPts val="1000"/>
              </a:spcBef>
              <a:spcAft>
                <a:spcPts val="0"/>
              </a:spcAft>
              <a:buSzPts val="3000"/>
              <a:buFont typeface="Poppins"/>
              <a:buChar char="●"/>
              <a:defRPr b="1" sz="3000">
                <a:latin typeface="Poppins"/>
                <a:ea typeface="Poppins"/>
                <a:cs typeface="Poppins"/>
                <a:sym typeface="Poppins"/>
              </a:defRPr>
            </a:lvl7pPr>
            <a:lvl8pPr indent="-419100" lvl="7" marL="3657600">
              <a:spcBef>
                <a:spcPts val="1000"/>
              </a:spcBef>
              <a:spcAft>
                <a:spcPts val="0"/>
              </a:spcAft>
              <a:buSzPts val="3000"/>
              <a:buFont typeface="Poppins"/>
              <a:buChar char="○"/>
              <a:defRPr b="1" sz="3000">
                <a:latin typeface="Poppins"/>
                <a:ea typeface="Poppins"/>
                <a:cs typeface="Poppins"/>
                <a:sym typeface="Poppins"/>
              </a:defRPr>
            </a:lvl8pPr>
            <a:lvl9pPr indent="-419100" lvl="8" marL="4114800">
              <a:spcBef>
                <a:spcPts val="1000"/>
              </a:spcBef>
              <a:spcAft>
                <a:spcPts val="1000"/>
              </a:spcAft>
              <a:buSzPts val="3000"/>
              <a:buFont typeface="Poppins"/>
              <a:buChar char="■"/>
              <a:defRPr b="1" sz="3000">
                <a:latin typeface="Poppins"/>
                <a:ea typeface="Poppins"/>
                <a:cs typeface="Poppins"/>
                <a:sym typeface="Poppins"/>
              </a:defRPr>
            </a:lvl9pPr>
          </a:lstStyle>
          <a:p/>
        </p:txBody>
      </p:sp>
      <p:sp>
        <p:nvSpPr>
          <p:cNvPr id="1504" name="Google Shape;1504;p87"/>
          <p:cNvSpPr txBox="1"/>
          <p:nvPr>
            <p:ph idx="5" type="body"/>
          </p:nvPr>
        </p:nvSpPr>
        <p:spPr>
          <a:xfrm>
            <a:off x="283925" y="4183328"/>
            <a:ext cx="1823400" cy="5028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b="1" sz="1000"/>
            </a:lvl2pPr>
            <a:lvl3pPr indent="-292100" lvl="2" marL="1371600">
              <a:lnSpc>
                <a:spcPct val="100000"/>
              </a:lnSpc>
              <a:spcBef>
                <a:spcPts val="0"/>
              </a:spcBef>
              <a:spcAft>
                <a:spcPts val="0"/>
              </a:spcAft>
              <a:buSzPts val="1000"/>
              <a:buChar char="■"/>
              <a:defRPr b="1" sz="1000"/>
            </a:lvl3pPr>
            <a:lvl4pPr indent="-292100" lvl="3" marL="1828800">
              <a:lnSpc>
                <a:spcPct val="100000"/>
              </a:lnSpc>
              <a:spcBef>
                <a:spcPts val="0"/>
              </a:spcBef>
              <a:spcAft>
                <a:spcPts val="0"/>
              </a:spcAft>
              <a:buSzPts val="1000"/>
              <a:buChar char="●"/>
              <a:defRPr b="1" sz="1000"/>
            </a:lvl4pPr>
            <a:lvl5pPr indent="-292100" lvl="4" marL="2286000">
              <a:lnSpc>
                <a:spcPct val="100000"/>
              </a:lnSpc>
              <a:spcBef>
                <a:spcPts val="0"/>
              </a:spcBef>
              <a:spcAft>
                <a:spcPts val="0"/>
              </a:spcAft>
              <a:buSzPts val="1000"/>
              <a:buChar char="○"/>
              <a:defRPr b="1" sz="1000"/>
            </a:lvl5pPr>
            <a:lvl6pPr indent="-292100" lvl="5" marL="2743200">
              <a:lnSpc>
                <a:spcPct val="100000"/>
              </a:lnSpc>
              <a:spcBef>
                <a:spcPts val="0"/>
              </a:spcBef>
              <a:spcAft>
                <a:spcPts val="0"/>
              </a:spcAft>
              <a:buSzPts val="1000"/>
              <a:buChar char="■"/>
              <a:defRPr b="1" sz="1000"/>
            </a:lvl6pPr>
            <a:lvl7pPr indent="-292100" lvl="6" marL="3200400">
              <a:lnSpc>
                <a:spcPct val="100000"/>
              </a:lnSpc>
              <a:spcBef>
                <a:spcPts val="0"/>
              </a:spcBef>
              <a:spcAft>
                <a:spcPts val="0"/>
              </a:spcAft>
              <a:buSzPts val="1000"/>
              <a:buChar char="●"/>
              <a:defRPr b="1" sz="1000"/>
            </a:lvl7pPr>
            <a:lvl8pPr indent="-292100" lvl="7" marL="3657600">
              <a:lnSpc>
                <a:spcPct val="100000"/>
              </a:lnSpc>
              <a:spcBef>
                <a:spcPts val="0"/>
              </a:spcBef>
              <a:spcAft>
                <a:spcPts val="0"/>
              </a:spcAft>
              <a:buSzPts val="1000"/>
              <a:buChar char="○"/>
              <a:defRPr b="1" sz="1000"/>
            </a:lvl8pPr>
            <a:lvl9pPr indent="-292100" lvl="8" marL="4114800">
              <a:lnSpc>
                <a:spcPct val="100000"/>
              </a:lnSpc>
              <a:spcBef>
                <a:spcPts val="0"/>
              </a:spcBef>
              <a:spcAft>
                <a:spcPts val="0"/>
              </a:spcAft>
              <a:buSzPts val="1000"/>
              <a:buChar char="■"/>
              <a:defRPr b="1" sz="1000"/>
            </a:lvl9pPr>
          </a:lstStyle>
          <a:p/>
        </p:txBody>
      </p:sp>
      <p:sp>
        <p:nvSpPr>
          <p:cNvPr id="1505" name="Google Shape;1505;p87"/>
          <p:cNvSpPr txBox="1"/>
          <p:nvPr>
            <p:ph idx="6" type="body"/>
          </p:nvPr>
        </p:nvSpPr>
        <p:spPr>
          <a:xfrm>
            <a:off x="2534564" y="4183328"/>
            <a:ext cx="1823400" cy="5028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b="1" sz="1000"/>
            </a:lvl2pPr>
            <a:lvl3pPr indent="-292100" lvl="2" marL="1371600">
              <a:lnSpc>
                <a:spcPct val="100000"/>
              </a:lnSpc>
              <a:spcBef>
                <a:spcPts val="0"/>
              </a:spcBef>
              <a:spcAft>
                <a:spcPts val="0"/>
              </a:spcAft>
              <a:buSzPts val="1000"/>
              <a:buChar char="■"/>
              <a:defRPr b="1" sz="1000"/>
            </a:lvl3pPr>
            <a:lvl4pPr indent="-292100" lvl="3" marL="1828800">
              <a:lnSpc>
                <a:spcPct val="100000"/>
              </a:lnSpc>
              <a:spcBef>
                <a:spcPts val="0"/>
              </a:spcBef>
              <a:spcAft>
                <a:spcPts val="0"/>
              </a:spcAft>
              <a:buSzPts val="1000"/>
              <a:buChar char="●"/>
              <a:defRPr b="1" sz="1000"/>
            </a:lvl4pPr>
            <a:lvl5pPr indent="-292100" lvl="4" marL="2286000">
              <a:lnSpc>
                <a:spcPct val="100000"/>
              </a:lnSpc>
              <a:spcBef>
                <a:spcPts val="0"/>
              </a:spcBef>
              <a:spcAft>
                <a:spcPts val="0"/>
              </a:spcAft>
              <a:buSzPts val="1000"/>
              <a:buChar char="○"/>
              <a:defRPr b="1" sz="1000"/>
            </a:lvl5pPr>
            <a:lvl6pPr indent="-292100" lvl="5" marL="2743200">
              <a:lnSpc>
                <a:spcPct val="100000"/>
              </a:lnSpc>
              <a:spcBef>
                <a:spcPts val="0"/>
              </a:spcBef>
              <a:spcAft>
                <a:spcPts val="0"/>
              </a:spcAft>
              <a:buSzPts val="1000"/>
              <a:buChar char="■"/>
              <a:defRPr b="1" sz="1000"/>
            </a:lvl6pPr>
            <a:lvl7pPr indent="-292100" lvl="6" marL="3200400">
              <a:lnSpc>
                <a:spcPct val="100000"/>
              </a:lnSpc>
              <a:spcBef>
                <a:spcPts val="0"/>
              </a:spcBef>
              <a:spcAft>
                <a:spcPts val="0"/>
              </a:spcAft>
              <a:buSzPts val="1000"/>
              <a:buChar char="●"/>
              <a:defRPr b="1" sz="1000"/>
            </a:lvl7pPr>
            <a:lvl8pPr indent="-292100" lvl="7" marL="3657600">
              <a:lnSpc>
                <a:spcPct val="100000"/>
              </a:lnSpc>
              <a:spcBef>
                <a:spcPts val="0"/>
              </a:spcBef>
              <a:spcAft>
                <a:spcPts val="0"/>
              </a:spcAft>
              <a:buSzPts val="1000"/>
              <a:buChar char="○"/>
              <a:defRPr b="1" sz="1000"/>
            </a:lvl8pPr>
            <a:lvl9pPr indent="-292100" lvl="8" marL="4114800">
              <a:lnSpc>
                <a:spcPct val="100000"/>
              </a:lnSpc>
              <a:spcBef>
                <a:spcPts val="0"/>
              </a:spcBef>
              <a:spcAft>
                <a:spcPts val="0"/>
              </a:spcAft>
              <a:buSzPts val="1000"/>
              <a:buChar char="■"/>
              <a:defRPr b="1" sz="1000"/>
            </a:lvl9pPr>
          </a:lstStyle>
          <a:p/>
        </p:txBody>
      </p:sp>
      <p:sp>
        <p:nvSpPr>
          <p:cNvPr id="1506" name="Google Shape;1506;p87"/>
          <p:cNvSpPr txBox="1"/>
          <p:nvPr>
            <p:ph idx="7" type="body"/>
          </p:nvPr>
        </p:nvSpPr>
        <p:spPr>
          <a:xfrm>
            <a:off x="4785202" y="4183328"/>
            <a:ext cx="1823400" cy="5028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b="1" sz="1000"/>
            </a:lvl2pPr>
            <a:lvl3pPr indent="-292100" lvl="2" marL="1371600">
              <a:lnSpc>
                <a:spcPct val="100000"/>
              </a:lnSpc>
              <a:spcBef>
                <a:spcPts val="0"/>
              </a:spcBef>
              <a:spcAft>
                <a:spcPts val="0"/>
              </a:spcAft>
              <a:buSzPts val="1000"/>
              <a:buChar char="■"/>
              <a:defRPr b="1" sz="1000"/>
            </a:lvl3pPr>
            <a:lvl4pPr indent="-292100" lvl="3" marL="1828800">
              <a:lnSpc>
                <a:spcPct val="100000"/>
              </a:lnSpc>
              <a:spcBef>
                <a:spcPts val="0"/>
              </a:spcBef>
              <a:spcAft>
                <a:spcPts val="0"/>
              </a:spcAft>
              <a:buSzPts val="1000"/>
              <a:buChar char="●"/>
              <a:defRPr b="1" sz="1000"/>
            </a:lvl4pPr>
            <a:lvl5pPr indent="-292100" lvl="4" marL="2286000">
              <a:lnSpc>
                <a:spcPct val="100000"/>
              </a:lnSpc>
              <a:spcBef>
                <a:spcPts val="0"/>
              </a:spcBef>
              <a:spcAft>
                <a:spcPts val="0"/>
              </a:spcAft>
              <a:buSzPts val="1000"/>
              <a:buChar char="○"/>
              <a:defRPr b="1" sz="1000"/>
            </a:lvl5pPr>
            <a:lvl6pPr indent="-292100" lvl="5" marL="2743200">
              <a:lnSpc>
                <a:spcPct val="100000"/>
              </a:lnSpc>
              <a:spcBef>
                <a:spcPts val="0"/>
              </a:spcBef>
              <a:spcAft>
                <a:spcPts val="0"/>
              </a:spcAft>
              <a:buSzPts val="1000"/>
              <a:buChar char="■"/>
              <a:defRPr b="1" sz="1000"/>
            </a:lvl6pPr>
            <a:lvl7pPr indent="-292100" lvl="6" marL="3200400">
              <a:lnSpc>
                <a:spcPct val="100000"/>
              </a:lnSpc>
              <a:spcBef>
                <a:spcPts val="0"/>
              </a:spcBef>
              <a:spcAft>
                <a:spcPts val="0"/>
              </a:spcAft>
              <a:buSzPts val="1000"/>
              <a:buChar char="●"/>
              <a:defRPr b="1" sz="1000"/>
            </a:lvl7pPr>
            <a:lvl8pPr indent="-292100" lvl="7" marL="3657600">
              <a:lnSpc>
                <a:spcPct val="100000"/>
              </a:lnSpc>
              <a:spcBef>
                <a:spcPts val="0"/>
              </a:spcBef>
              <a:spcAft>
                <a:spcPts val="0"/>
              </a:spcAft>
              <a:buSzPts val="1000"/>
              <a:buChar char="○"/>
              <a:defRPr b="1" sz="1000"/>
            </a:lvl8pPr>
            <a:lvl9pPr indent="-292100" lvl="8" marL="4114800">
              <a:lnSpc>
                <a:spcPct val="100000"/>
              </a:lnSpc>
              <a:spcBef>
                <a:spcPts val="0"/>
              </a:spcBef>
              <a:spcAft>
                <a:spcPts val="0"/>
              </a:spcAft>
              <a:buSzPts val="1000"/>
              <a:buChar char="■"/>
              <a:defRPr b="1" sz="1000"/>
            </a:lvl9pPr>
          </a:lstStyle>
          <a:p/>
        </p:txBody>
      </p:sp>
      <p:sp>
        <p:nvSpPr>
          <p:cNvPr id="1507" name="Google Shape;1507;p87"/>
          <p:cNvSpPr txBox="1"/>
          <p:nvPr>
            <p:ph idx="8" type="body"/>
          </p:nvPr>
        </p:nvSpPr>
        <p:spPr>
          <a:xfrm>
            <a:off x="7035841" y="4183328"/>
            <a:ext cx="1823400" cy="5028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b="1" sz="1000"/>
            </a:lvl2pPr>
            <a:lvl3pPr indent="-292100" lvl="2" marL="1371600">
              <a:lnSpc>
                <a:spcPct val="100000"/>
              </a:lnSpc>
              <a:spcBef>
                <a:spcPts val="0"/>
              </a:spcBef>
              <a:spcAft>
                <a:spcPts val="0"/>
              </a:spcAft>
              <a:buSzPts val="1000"/>
              <a:buChar char="■"/>
              <a:defRPr b="1" sz="1000"/>
            </a:lvl3pPr>
            <a:lvl4pPr indent="-292100" lvl="3" marL="1828800">
              <a:lnSpc>
                <a:spcPct val="100000"/>
              </a:lnSpc>
              <a:spcBef>
                <a:spcPts val="0"/>
              </a:spcBef>
              <a:spcAft>
                <a:spcPts val="0"/>
              </a:spcAft>
              <a:buSzPts val="1000"/>
              <a:buChar char="●"/>
              <a:defRPr b="1" sz="1000"/>
            </a:lvl4pPr>
            <a:lvl5pPr indent="-292100" lvl="4" marL="2286000">
              <a:lnSpc>
                <a:spcPct val="100000"/>
              </a:lnSpc>
              <a:spcBef>
                <a:spcPts val="0"/>
              </a:spcBef>
              <a:spcAft>
                <a:spcPts val="0"/>
              </a:spcAft>
              <a:buSzPts val="1000"/>
              <a:buChar char="○"/>
              <a:defRPr b="1" sz="1000"/>
            </a:lvl5pPr>
            <a:lvl6pPr indent="-292100" lvl="5" marL="2743200">
              <a:lnSpc>
                <a:spcPct val="100000"/>
              </a:lnSpc>
              <a:spcBef>
                <a:spcPts val="0"/>
              </a:spcBef>
              <a:spcAft>
                <a:spcPts val="0"/>
              </a:spcAft>
              <a:buSzPts val="1000"/>
              <a:buChar char="■"/>
              <a:defRPr b="1" sz="1000"/>
            </a:lvl6pPr>
            <a:lvl7pPr indent="-292100" lvl="6" marL="3200400">
              <a:lnSpc>
                <a:spcPct val="100000"/>
              </a:lnSpc>
              <a:spcBef>
                <a:spcPts val="0"/>
              </a:spcBef>
              <a:spcAft>
                <a:spcPts val="0"/>
              </a:spcAft>
              <a:buSzPts val="1000"/>
              <a:buChar char="●"/>
              <a:defRPr b="1" sz="1000"/>
            </a:lvl7pPr>
            <a:lvl8pPr indent="-292100" lvl="7" marL="3657600">
              <a:lnSpc>
                <a:spcPct val="100000"/>
              </a:lnSpc>
              <a:spcBef>
                <a:spcPts val="0"/>
              </a:spcBef>
              <a:spcAft>
                <a:spcPts val="0"/>
              </a:spcAft>
              <a:buSzPts val="1000"/>
              <a:buChar char="○"/>
              <a:defRPr b="1" sz="1000"/>
            </a:lvl8pPr>
            <a:lvl9pPr indent="-292100" lvl="8" marL="4114800">
              <a:lnSpc>
                <a:spcPct val="100000"/>
              </a:lnSpc>
              <a:spcBef>
                <a:spcPts val="0"/>
              </a:spcBef>
              <a:spcAft>
                <a:spcPts val="0"/>
              </a:spcAft>
              <a:buSzPts val="1000"/>
              <a:buChar char="■"/>
              <a:defRPr b="1" sz="1000"/>
            </a:lvl9pPr>
          </a:lstStyle>
          <a:p/>
        </p:txBody>
      </p:sp>
      <p:sp>
        <p:nvSpPr>
          <p:cNvPr id="1508" name="Google Shape;1508;p87"/>
          <p:cNvSpPr/>
          <p:nvPr/>
        </p:nvSpPr>
        <p:spPr>
          <a:xfrm flipH="1" rot="10800000">
            <a:off x="-1073900" y="773300"/>
            <a:ext cx="2146200" cy="2146200"/>
          </a:xfrm>
          <a:prstGeom prst="pie">
            <a:avLst>
              <a:gd fmla="val 16192689"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09" name="Google Shape;1509;p87"/>
          <p:cNvSpPr/>
          <p:nvPr/>
        </p:nvSpPr>
        <p:spPr>
          <a:xfrm flipH="1" rot="10800000">
            <a:off x="-3400" y="773300"/>
            <a:ext cx="2146200" cy="2146200"/>
          </a:xfrm>
          <a:prstGeom prst="pie">
            <a:avLst>
              <a:gd fmla="val 16192689"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10" name="Google Shape;1510;p87"/>
          <p:cNvSpPr/>
          <p:nvPr/>
        </p:nvSpPr>
        <p:spPr>
          <a:xfrm flipH="1" rot="10800000">
            <a:off x="1072300" y="773300"/>
            <a:ext cx="2146200" cy="2146200"/>
          </a:xfrm>
          <a:prstGeom prst="pie">
            <a:avLst>
              <a:gd fmla="val 16192689" name="adj1"/>
              <a:gd fmla="val 5408708"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11" name="Google Shape;1511;p87"/>
          <p:cNvSpPr/>
          <p:nvPr/>
        </p:nvSpPr>
        <p:spPr>
          <a:xfrm flipH="1" rot="10800000">
            <a:off x="2149393" y="773300"/>
            <a:ext cx="2146200" cy="2146200"/>
          </a:xfrm>
          <a:prstGeom prst="pie">
            <a:avLst>
              <a:gd fmla="val 16192689" name="adj1"/>
              <a:gd fmla="val 540870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12" name="Google Shape;1512;p87"/>
          <p:cNvSpPr txBox="1"/>
          <p:nvPr>
            <p:ph idx="9" type="subTitle"/>
          </p:nvPr>
        </p:nvSpPr>
        <p:spPr>
          <a:xfrm>
            <a:off x="289900" y="162300"/>
            <a:ext cx="21147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513" name="Google Shape;1513;p87"/>
          <p:cNvSpPr txBox="1"/>
          <p:nvPr>
            <p:ph idx="13" type="subTitle"/>
          </p:nvPr>
        </p:nvSpPr>
        <p:spPr>
          <a:xfrm>
            <a:off x="4223400" y="162300"/>
            <a:ext cx="1775100" cy="218400"/>
          </a:xfrm>
          <a:prstGeom prst="rect">
            <a:avLst/>
          </a:prstGeom>
        </p:spPr>
        <p:txBody>
          <a:bodyPr anchorCtr="0" anchor="ctr" bIns="0" lIns="0" spcFirstLastPara="1" rIns="0" wrap="square" tIns="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514" name="Google Shape;1514;p87"/>
          <p:cNvSpPr txBox="1"/>
          <p:nvPr>
            <p:ph idx="14" type="subTitle"/>
          </p:nvPr>
        </p:nvSpPr>
        <p:spPr>
          <a:xfrm>
            <a:off x="6571675" y="162300"/>
            <a:ext cx="2282400" cy="218400"/>
          </a:xfrm>
          <a:prstGeom prst="rect">
            <a:avLst/>
          </a:prstGeom>
        </p:spPr>
        <p:txBody>
          <a:bodyPr anchorCtr="0" anchor="ctr" bIns="0" lIns="0" spcFirstLastPara="1" rIns="0" wrap="square" tIns="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515" name="Google Shape;1515;p87"/>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amp; QA">
  <p:cSld name="CUSTOM_3">
    <p:spTree>
      <p:nvGrpSpPr>
        <p:cNvPr id="1516" name="Shape 1516"/>
        <p:cNvGrpSpPr/>
        <p:nvPr/>
      </p:nvGrpSpPr>
      <p:grpSpPr>
        <a:xfrm>
          <a:off x="0" y="0"/>
          <a:ext cx="0" cy="0"/>
          <a:chOff x="0" y="0"/>
          <a:chExt cx="0" cy="0"/>
        </a:xfrm>
      </p:grpSpPr>
      <p:sp>
        <p:nvSpPr>
          <p:cNvPr id="1517" name="Google Shape;1517;p88"/>
          <p:cNvSpPr/>
          <p:nvPr/>
        </p:nvSpPr>
        <p:spPr>
          <a:xfrm rot="-5400000">
            <a:off x="3889697" y="1638900"/>
            <a:ext cx="3510600" cy="3498600"/>
          </a:xfrm>
          <a:prstGeom prst="pie">
            <a:avLst>
              <a:gd fmla="val 0" name="adj1"/>
              <a:gd fmla="val 10803188"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18" name="Google Shape;1518;p88"/>
          <p:cNvSpPr txBox="1"/>
          <p:nvPr>
            <p:ph idx="1" type="subTitle"/>
          </p:nvPr>
        </p:nvSpPr>
        <p:spPr>
          <a:xfrm>
            <a:off x="284700" y="3566350"/>
            <a:ext cx="4557300" cy="1227300"/>
          </a:xfrm>
          <a:prstGeom prst="rect">
            <a:avLst/>
          </a:prstGeom>
        </p:spPr>
        <p:txBody>
          <a:bodyPr anchorCtr="0" anchor="t" bIns="91425" lIns="0" spcFirstLastPara="1" rIns="91425" wrap="square" tIns="91425">
            <a:normAutofit/>
          </a:bodyPr>
          <a:lstStyle>
            <a:lvl1pPr lvl="0">
              <a:lnSpc>
                <a:spcPct val="115000"/>
              </a:lnSpc>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p:txBody>
      </p:sp>
      <p:sp>
        <p:nvSpPr>
          <p:cNvPr id="1519" name="Google Shape;1519;p88"/>
          <p:cNvSpPr/>
          <p:nvPr/>
        </p:nvSpPr>
        <p:spPr>
          <a:xfrm>
            <a:off x="3890550" y="-1634700"/>
            <a:ext cx="3509100" cy="3267600"/>
          </a:xfrm>
          <a:prstGeom prst="pie">
            <a:avLst>
              <a:gd fmla="val 0" name="adj1"/>
              <a:gd fmla="val 5401683"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20" name="Google Shape;1520;p88"/>
          <p:cNvSpPr/>
          <p:nvPr/>
        </p:nvSpPr>
        <p:spPr>
          <a:xfrm rot="-5400000">
            <a:off x="3889697" y="1638900"/>
            <a:ext cx="3510600" cy="3498600"/>
          </a:xfrm>
          <a:prstGeom prst="pie">
            <a:avLst>
              <a:gd fmla="val 5409954" name="adj1"/>
              <a:gd fmla="val 10803188"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21" name="Google Shape;1521;p88"/>
          <p:cNvSpPr/>
          <p:nvPr/>
        </p:nvSpPr>
        <p:spPr>
          <a:xfrm rot="-5400000">
            <a:off x="5639256" y="1638900"/>
            <a:ext cx="3510600" cy="3498600"/>
          </a:xfrm>
          <a:prstGeom prst="pie">
            <a:avLst>
              <a:gd fmla="val 0" name="adj1"/>
              <a:gd fmla="val 10803188"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22" name="Google Shape;1522;p88"/>
          <p:cNvSpPr/>
          <p:nvPr/>
        </p:nvSpPr>
        <p:spPr>
          <a:xfrm>
            <a:off x="5640000" y="-1634700"/>
            <a:ext cx="3509100" cy="3267600"/>
          </a:xfrm>
          <a:prstGeom prst="pie">
            <a:avLst>
              <a:gd fmla="val 0" name="adj1"/>
              <a:gd fmla="val 5400368"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1523" name="Google Shape;1523;p88"/>
          <p:cNvSpPr txBox="1"/>
          <p:nvPr>
            <p:ph type="title"/>
          </p:nvPr>
        </p:nvSpPr>
        <p:spPr>
          <a:xfrm>
            <a:off x="284700" y="229302"/>
            <a:ext cx="4287300" cy="3069600"/>
          </a:xfrm>
          <a:prstGeom prst="rect">
            <a:avLst/>
          </a:prstGeom>
        </p:spPr>
        <p:txBody>
          <a:bodyPr anchorCtr="0" anchor="b" bIns="0" lIns="0" spcFirstLastPara="1" rIns="91425" wrap="square" tIns="0">
            <a:noAutofit/>
          </a:bodyPr>
          <a:lstStyle>
            <a:lvl1pPr lvl="0">
              <a:lnSpc>
                <a:spcPct val="90000"/>
              </a:lnSpc>
              <a:spcBef>
                <a:spcPts val="0"/>
              </a:spcBef>
              <a:spcAft>
                <a:spcPts val="0"/>
              </a:spcAft>
              <a:buClr>
                <a:schemeClr val="lt1"/>
              </a:buClr>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p:txBody>
      </p:sp>
      <p:sp>
        <p:nvSpPr>
          <p:cNvPr id="1524" name="Google Shape;1524;p88"/>
          <p:cNvSpPr txBox="1"/>
          <p:nvPr/>
        </p:nvSpPr>
        <p:spPr>
          <a:xfrm>
            <a:off x="6720300" y="4683627"/>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25" name="Shape 1525"/>
        <p:cNvGrpSpPr/>
        <p:nvPr/>
      </p:nvGrpSpPr>
      <p:grpSpPr>
        <a:xfrm>
          <a:off x="0" y="0"/>
          <a:ext cx="0" cy="0"/>
          <a:chOff x="0" y="0"/>
          <a:chExt cx="0" cy="0"/>
        </a:xfrm>
      </p:grpSpPr>
      <p:sp>
        <p:nvSpPr>
          <p:cNvPr id="1526" name="Google Shape;1526;p89"/>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27" name="Google Shape;1527;p89"/>
          <p:cNvSpPr txBox="1"/>
          <p:nvPr>
            <p:ph idx="1" type="subTitle"/>
          </p:nvPr>
        </p:nvSpPr>
        <p:spPr>
          <a:xfrm>
            <a:off x="311700" y="2834125"/>
            <a:ext cx="8520600" cy="79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28" name="Shape 1528"/>
        <p:cNvGrpSpPr/>
        <p:nvPr/>
      </p:nvGrpSpPr>
      <p:grpSpPr>
        <a:xfrm>
          <a:off x="0" y="0"/>
          <a:ext cx="0" cy="0"/>
          <a:chOff x="0" y="0"/>
          <a:chExt cx="0" cy="0"/>
        </a:xfrm>
      </p:grpSpPr>
      <p:sp>
        <p:nvSpPr>
          <p:cNvPr id="1529" name="Google Shape;1529;p90"/>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530" name="Shape 1530"/>
        <p:cNvGrpSpPr/>
        <p:nvPr/>
      </p:nvGrpSpPr>
      <p:grpSpPr>
        <a:xfrm>
          <a:off x="0" y="0"/>
          <a:ext cx="0" cy="0"/>
          <a:chOff x="0" y="0"/>
          <a:chExt cx="0" cy="0"/>
        </a:xfrm>
      </p:grpSpPr>
      <p:sp>
        <p:nvSpPr>
          <p:cNvPr id="1531" name="Google Shape;1531;p91"/>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32" name="Google Shape;1532;p91"/>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533" name="Shape 1533"/>
        <p:cNvGrpSpPr/>
        <p:nvPr/>
      </p:nvGrpSpPr>
      <p:grpSpPr>
        <a:xfrm>
          <a:off x="0" y="0"/>
          <a:ext cx="0" cy="0"/>
          <a:chOff x="0" y="0"/>
          <a:chExt cx="0" cy="0"/>
        </a:xfrm>
      </p:grpSpPr>
      <p:sp>
        <p:nvSpPr>
          <p:cNvPr id="1534" name="Google Shape;1534;p9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35" name="Google Shape;1535;p92"/>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536" name="Google Shape;1536;p92"/>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37" name="Shape 1537"/>
        <p:cNvGrpSpPr/>
        <p:nvPr/>
      </p:nvGrpSpPr>
      <p:grpSpPr>
        <a:xfrm>
          <a:off x="0" y="0"/>
          <a:ext cx="0" cy="0"/>
          <a:chOff x="0" y="0"/>
          <a:chExt cx="0" cy="0"/>
        </a:xfrm>
      </p:grpSpPr>
      <p:sp>
        <p:nvSpPr>
          <p:cNvPr id="1538" name="Google Shape;1538;p9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539" name="Shape 1539"/>
        <p:cNvGrpSpPr/>
        <p:nvPr/>
      </p:nvGrpSpPr>
      <p:grpSpPr>
        <a:xfrm>
          <a:off x="0" y="0"/>
          <a:ext cx="0" cy="0"/>
          <a:chOff x="0" y="0"/>
          <a:chExt cx="0" cy="0"/>
        </a:xfrm>
      </p:grpSpPr>
      <p:sp>
        <p:nvSpPr>
          <p:cNvPr id="1540" name="Google Shape;1540;p94"/>
          <p:cNvSpPr txBox="1"/>
          <p:nvPr>
            <p:ph type="title"/>
          </p:nvPr>
        </p:nvSpPr>
        <p:spPr>
          <a:xfrm>
            <a:off x="311700" y="555600"/>
            <a:ext cx="2808000" cy="755700"/>
          </a:xfrm>
          <a:prstGeom prst="rect">
            <a:avLst/>
          </a:prstGeom>
        </p:spPr>
        <p:txBody>
          <a:bodyPr anchorCtr="0" anchor="b" bIns="0" lIns="0" spcFirstLastPara="1" rIns="91425"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41" name="Google Shape;1541;p94"/>
          <p:cNvSpPr txBox="1"/>
          <p:nvPr>
            <p:ph idx="1" type="body"/>
          </p:nvPr>
        </p:nvSpPr>
        <p:spPr>
          <a:xfrm>
            <a:off x="311700" y="1389600"/>
            <a:ext cx="2808000" cy="3179400"/>
          </a:xfrm>
          <a:prstGeom prst="rect">
            <a:avLst/>
          </a:prstGeom>
        </p:spPr>
        <p:txBody>
          <a:bodyPr anchorCtr="0" anchor="t" bIns="0" lIns="0" spcFirstLastPara="1" rIns="91425"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542" name="Shape 1542"/>
        <p:cNvGrpSpPr/>
        <p:nvPr/>
      </p:nvGrpSpPr>
      <p:grpSpPr>
        <a:xfrm>
          <a:off x="0" y="0"/>
          <a:ext cx="0" cy="0"/>
          <a:chOff x="0" y="0"/>
          <a:chExt cx="0" cy="0"/>
        </a:xfrm>
      </p:grpSpPr>
      <p:sp>
        <p:nvSpPr>
          <p:cNvPr id="1543" name="Google Shape;1543;p95"/>
          <p:cNvSpPr txBox="1"/>
          <p:nvPr>
            <p:ph type="title"/>
          </p:nvPr>
        </p:nvSpPr>
        <p:spPr>
          <a:xfrm>
            <a:off x="490250" y="450150"/>
            <a:ext cx="6367800" cy="4090800"/>
          </a:xfrm>
          <a:prstGeom prst="rect">
            <a:avLst/>
          </a:prstGeom>
        </p:spPr>
        <p:txBody>
          <a:bodyPr anchorCtr="0" anchor="ctr" bIns="0" lIns="0" spcFirstLastPara="1" rIns="91425"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544" name="Shape 1544"/>
        <p:cNvGrpSpPr/>
        <p:nvPr/>
      </p:nvGrpSpPr>
      <p:grpSpPr>
        <a:xfrm>
          <a:off x="0" y="0"/>
          <a:ext cx="0" cy="0"/>
          <a:chOff x="0" y="0"/>
          <a:chExt cx="0" cy="0"/>
        </a:xfrm>
      </p:grpSpPr>
      <p:sp>
        <p:nvSpPr>
          <p:cNvPr id="1545" name="Google Shape;1545;p96"/>
          <p:cNvSpPr txBox="1"/>
          <p:nvPr>
            <p:ph type="title"/>
          </p:nvPr>
        </p:nvSpPr>
        <p:spPr>
          <a:xfrm>
            <a:off x="265500" y="1233175"/>
            <a:ext cx="4045200" cy="1482300"/>
          </a:xfrm>
          <a:prstGeom prst="rect">
            <a:avLst/>
          </a:prstGeom>
        </p:spPr>
        <p:txBody>
          <a:bodyPr anchorCtr="0" anchor="b" bIns="0" lIns="0" spcFirstLastPara="1" rIns="91425"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46" name="Google Shape;1546;p96"/>
          <p:cNvSpPr txBox="1"/>
          <p:nvPr>
            <p:ph idx="1" type="subTitle"/>
          </p:nvPr>
        </p:nvSpPr>
        <p:spPr>
          <a:xfrm>
            <a:off x="265500" y="2803075"/>
            <a:ext cx="4045200" cy="1235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547" name="Google Shape;1547;p96"/>
          <p:cNvSpPr txBox="1"/>
          <p:nvPr>
            <p:ph idx="2" type="body"/>
          </p:nvPr>
        </p:nvSpPr>
        <p:spPr>
          <a:xfrm>
            <a:off x="4939500" y="724075"/>
            <a:ext cx="3837000" cy="3695100"/>
          </a:xfrm>
          <a:prstGeom prst="rect">
            <a:avLst/>
          </a:prstGeom>
        </p:spPr>
        <p:txBody>
          <a:bodyPr anchorCtr="0" anchor="ctr"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48" name="Shape 1548"/>
        <p:cNvGrpSpPr/>
        <p:nvPr/>
      </p:nvGrpSpPr>
      <p:grpSpPr>
        <a:xfrm>
          <a:off x="0" y="0"/>
          <a:ext cx="0" cy="0"/>
          <a:chOff x="0" y="0"/>
          <a:chExt cx="0" cy="0"/>
        </a:xfrm>
      </p:grpSpPr>
      <p:sp>
        <p:nvSpPr>
          <p:cNvPr id="1549" name="Google Shape;1549;p97"/>
          <p:cNvSpPr txBox="1"/>
          <p:nvPr>
            <p:ph idx="1" type="body"/>
          </p:nvPr>
        </p:nvSpPr>
        <p:spPr>
          <a:xfrm>
            <a:off x="311700" y="4230575"/>
            <a:ext cx="5998800" cy="605100"/>
          </a:xfrm>
          <a:prstGeom prst="rect">
            <a:avLst/>
          </a:prstGeom>
        </p:spPr>
        <p:txBody>
          <a:bodyPr anchorCtr="0" anchor="ctr" bIns="0" lIns="0" spcFirstLastPara="1" rIns="91425" wrap="square" tIns="0">
            <a:noAutofit/>
          </a:bodyPr>
          <a:lstStyle>
            <a:lvl1pPr indent="-228600" lvl="0" marL="457200">
              <a:lnSpc>
                <a:spcPct val="100000"/>
              </a:lnSpc>
              <a:spcBef>
                <a:spcPts val="0"/>
              </a:spcBef>
              <a:spcAft>
                <a:spcPts val="0"/>
              </a:spcAft>
              <a:buSzPts val="1100"/>
              <a:buNone/>
              <a:defRPr/>
            </a:lvl1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550" name="Shape 1550"/>
        <p:cNvGrpSpPr/>
        <p:nvPr/>
      </p:nvGrpSpPr>
      <p:grpSpPr>
        <a:xfrm>
          <a:off x="0" y="0"/>
          <a:ext cx="0" cy="0"/>
          <a:chOff x="0" y="0"/>
          <a:chExt cx="0" cy="0"/>
        </a:xfrm>
      </p:grpSpPr>
      <p:sp>
        <p:nvSpPr>
          <p:cNvPr id="1551" name="Google Shape;1551;p98"/>
          <p:cNvSpPr txBox="1"/>
          <p:nvPr>
            <p:ph hasCustomPrompt="1" type="title"/>
          </p:nvPr>
        </p:nvSpPr>
        <p:spPr>
          <a:xfrm>
            <a:off x="311700" y="1106125"/>
            <a:ext cx="8520600" cy="1963500"/>
          </a:xfrm>
          <a:prstGeom prst="rect">
            <a:avLst/>
          </a:prstGeom>
        </p:spPr>
        <p:txBody>
          <a:bodyPr anchorCtr="0" anchor="b" bIns="0" lIns="0" spcFirstLastPara="1" rIns="91425"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52" name="Google Shape;1552;p98"/>
          <p:cNvSpPr txBox="1"/>
          <p:nvPr>
            <p:ph idx="1" type="body"/>
          </p:nvPr>
        </p:nvSpPr>
        <p:spPr>
          <a:xfrm>
            <a:off x="311700" y="3152225"/>
            <a:ext cx="8520600" cy="1300800"/>
          </a:xfrm>
          <a:prstGeom prst="rect">
            <a:avLst/>
          </a:prstGeom>
        </p:spPr>
        <p:txBody>
          <a:bodyPr anchorCtr="0" anchor="t" bIns="0" lIns="0" spcFirstLastPara="1" rIns="91425" wrap="square" tIns="0">
            <a:noAutofit/>
          </a:bodyPr>
          <a:lstStyle>
            <a:lvl1pPr indent="-298450" lvl="0" marL="457200" algn="ctr">
              <a:spcBef>
                <a:spcPts val="0"/>
              </a:spcBef>
              <a:spcAft>
                <a:spcPts val="0"/>
              </a:spcAft>
              <a:buSzPts val="1100"/>
              <a:buChar char="●"/>
              <a:defRPr/>
            </a:lvl1pPr>
            <a:lvl2pPr indent="-298450" lvl="1" marL="914400" algn="ctr">
              <a:spcBef>
                <a:spcPts val="1000"/>
              </a:spcBef>
              <a:spcAft>
                <a:spcPts val="0"/>
              </a:spcAft>
              <a:buSzPts val="1100"/>
              <a:buChar char="○"/>
              <a:defRPr/>
            </a:lvl2pPr>
            <a:lvl3pPr indent="-298450" lvl="2" marL="1371600" algn="ctr">
              <a:spcBef>
                <a:spcPts val="1000"/>
              </a:spcBef>
              <a:spcAft>
                <a:spcPts val="0"/>
              </a:spcAft>
              <a:buSzPts val="1100"/>
              <a:buChar char="■"/>
              <a:defRPr/>
            </a:lvl3pPr>
            <a:lvl4pPr indent="-298450" lvl="3" marL="1828800" algn="ctr">
              <a:spcBef>
                <a:spcPts val="1000"/>
              </a:spcBef>
              <a:spcAft>
                <a:spcPts val="0"/>
              </a:spcAft>
              <a:buSzPts val="1100"/>
              <a:buChar char="●"/>
              <a:defRPr/>
            </a:lvl4pPr>
            <a:lvl5pPr indent="-298450" lvl="4" marL="2286000" algn="ctr">
              <a:spcBef>
                <a:spcPts val="1000"/>
              </a:spcBef>
              <a:spcAft>
                <a:spcPts val="0"/>
              </a:spcAft>
              <a:buSzPts val="1100"/>
              <a:buChar char="○"/>
              <a:defRPr/>
            </a:lvl5pPr>
            <a:lvl6pPr indent="-298450" lvl="5" marL="2743200" algn="ctr">
              <a:spcBef>
                <a:spcPts val="1000"/>
              </a:spcBef>
              <a:spcAft>
                <a:spcPts val="0"/>
              </a:spcAft>
              <a:buSzPts val="1100"/>
              <a:buChar char="■"/>
              <a:defRPr/>
            </a:lvl6pPr>
            <a:lvl7pPr indent="-298450" lvl="6" marL="3200400" algn="ctr">
              <a:spcBef>
                <a:spcPts val="1000"/>
              </a:spcBef>
              <a:spcAft>
                <a:spcPts val="0"/>
              </a:spcAft>
              <a:buSzPts val="1100"/>
              <a:buChar char="●"/>
              <a:defRPr/>
            </a:lvl7pPr>
            <a:lvl8pPr indent="-298450" lvl="7" marL="3657600" algn="ctr">
              <a:spcBef>
                <a:spcPts val="1000"/>
              </a:spcBef>
              <a:spcAft>
                <a:spcPts val="0"/>
              </a:spcAft>
              <a:buSzPts val="1100"/>
              <a:buChar char="○"/>
              <a:defRPr/>
            </a:lvl8pPr>
            <a:lvl9pPr indent="-298450" lvl="8" marL="4114800" algn="ctr">
              <a:spcBef>
                <a:spcPts val="1000"/>
              </a:spcBef>
              <a:spcAft>
                <a:spcPts val="1000"/>
              </a:spcAft>
              <a:buSzPts val="11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53" name="Shape 1553"/>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54" name="Shape 1554"/>
        <p:cNvGrpSpPr/>
        <p:nvPr/>
      </p:nvGrpSpPr>
      <p:grpSpPr>
        <a:xfrm>
          <a:off x="0" y="0"/>
          <a:ext cx="0" cy="0"/>
          <a:chOff x="0" y="0"/>
          <a:chExt cx="0" cy="0"/>
        </a:xfrm>
      </p:grpSpPr>
      <p:sp>
        <p:nvSpPr>
          <p:cNvPr id="1555" name="Google Shape;1555;p100"/>
          <p:cNvSpPr txBox="1"/>
          <p:nvPr>
            <p:ph type="title"/>
          </p:nvPr>
        </p:nvSpPr>
        <p:spPr>
          <a:xfrm>
            <a:off x="677325" y="1832775"/>
            <a:ext cx="3217200" cy="1484100"/>
          </a:xfrm>
          <a:prstGeom prst="rect">
            <a:avLst/>
          </a:prstGeom>
        </p:spPr>
        <p:txBody>
          <a:bodyPr anchorCtr="0" anchor="ctr" bIns="0" lIns="0" spcFirstLastPara="1" rIns="91425" wrap="square" tIns="0">
            <a:no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56" name="Google Shape;1556;p100"/>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57" name="Google Shape;1557;p100"/>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58" name="Google Shape;1558;p100"/>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59" name="Google Shape;1559;p100"/>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60" name="Google Shape;1560;p100"/>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61" name="Google Shape;1561;p100"/>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562" name="Shape 1562"/>
        <p:cNvGrpSpPr/>
        <p:nvPr/>
      </p:nvGrpSpPr>
      <p:grpSpPr>
        <a:xfrm>
          <a:off x="0" y="0"/>
          <a:ext cx="0" cy="0"/>
          <a:chOff x="0" y="0"/>
          <a:chExt cx="0" cy="0"/>
        </a:xfrm>
      </p:grpSpPr>
      <p:sp>
        <p:nvSpPr>
          <p:cNvPr id="1563" name="Google Shape;1563;p101"/>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64" name="Google Shape;1564;p101"/>
          <p:cNvSpPr txBox="1"/>
          <p:nvPr>
            <p:ph idx="1" type="body"/>
          </p:nvPr>
        </p:nvSpPr>
        <p:spPr>
          <a:xfrm>
            <a:off x="311700" y="1152475"/>
            <a:ext cx="4473900" cy="34164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65" name="Google Shape;1565;p10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566" name="Shape 1566"/>
        <p:cNvGrpSpPr/>
        <p:nvPr/>
      </p:nvGrpSpPr>
      <p:grpSpPr>
        <a:xfrm>
          <a:off x="0" y="0"/>
          <a:ext cx="0" cy="0"/>
          <a:chOff x="0" y="0"/>
          <a:chExt cx="0" cy="0"/>
        </a:xfrm>
      </p:grpSpPr>
      <p:sp>
        <p:nvSpPr>
          <p:cNvPr id="1567" name="Google Shape;1567;p102"/>
          <p:cNvSpPr txBox="1"/>
          <p:nvPr>
            <p:ph type="title"/>
          </p:nvPr>
        </p:nvSpPr>
        <p:spPr>
          <a:xfrm>
            <a:off x="483175" y="450025"/>
            <a:ext cx="8184600" cy="758100"/>
          </a:xfrm>
          <a:prstGeom prst="rect">
            <a:avLst/>
          </a:prstGeom>
        </p:spPr>
        <p:txBody>
          <a:bodyPr anchorCtr="0" anchor="ctr" bIns="0" lIns="0" spcFirstLastPara="1" rIns="91425"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68" name="Google Shape;1568;p102"/>
          <p:cNvSpPr txBox="1"/>
          <p:nvPr>
            <p:ph idx="1" type="body"/>
          </p:nvPr>
        </p:nvSpPr>
        <p:spPr>
          <a:xfrm>
            <a:off x="483150" y="2237788"/>
            <a:ext cx="3619800" cy="23736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69" name="Google Shape;1569;p102"/>
          <p:cNvSpPr txBox="1"/>
          <p:nvPr>
            <p:ph idx="2" type="body"/>
          </p:nvPr>
        </p:nvSpPr>
        <p:spPr>
          <a:xfrm>
            <a:off x="5048000" y="2237788"/>
            <a:ext cx="3619800" cy="2373600"/>
          </a:xfrm>
          <a:prstGeom prst="rect">
            <a:avLst/>
          </a:prstGeom>
        </p:spPr>
        <p:txBody>
          <a:bodyPr anchorCtr="0" anchor="t" bIns="0" lIns="0" spcFirstLastPara="1" rIns="91425" wrap="square" tIns="0">
            <a:noAutofit/>
          </a:bodyPr>
          <a:lstStyle>
            <a:lvl1pPr indent="-298450" lvl="0" marL="457200">
              <a:spcBef>
                <a:spcPts val="0"/>
              </a:spcBef>
              <a:spcAft>
                <a:spcPts val="0"/>
              </a:spcAft>
              <a:buSzPts val="1100"/>
              <a:buChar char="●"/>
              <a:defRPr/>
            </a:lvl1pPr>
            <a:lvl2pPr indent="-298450" lvl="1" marL="914400">
              <a:spcBef>
                <a:spcPts val="1000"/>
              </a:spcBef>
              <a:spcAft>
                <a:spcPts val="0"/>
              </a:spcAft>
              <a:buSzPts val="1100"/>
              <a:buChar char="○"/>
              <a:defRPr/>
            </a:lvl2pPr>
            <a:lvl3pPr indent="-298450" lvl="2" marL="1371600">
              <a:spcBef>
                <a:spcPts val="1000"/>
              </a:spcBef>
              <a:spcAft>
                <a:spcPts val="0"/>
              </a:spcAft>
              <a:buSzPts val="1100"/>
              <a:buChar char="■"/>
              <a:defRPr/>
            </a:lvl3pPr>
            <a:lvl4pPr indent="-298450" lvl="3" marL="1828800">
              <a:spcBef>
                <a:spcPts val="1000"/>
              </a:spcBef>
              <a:spcAft>
                <a:spcPts val="0"/>
              </a:spcAft>
              <a:buSzPts val="1100"/>
              <a:buChar char="●"/>
              <a:defRPr/>
            </a:lvl4pPr>
            <a:lvl5pPr indent="-298450" lvl="4" marL="2286000">
              <a:spcBef>
                <a:spcPts val="1000"/>
              </a:spcBef>
              <a:spcAft>
                <a:spcPts val="0"/>
              </a:spcAft>
              <a:buSzPts val="1100"/>
              <a:buChar char="○"/>
              <a:defRPr/>
            </a:lvl5pPr>
            <a:lvl6pPr indent="-298450" lvl="5" marL="2743200">
              <a:spcBef>
                <a:spcPts val="1000"/>
              </a:spcBef>
              <a:spcAft>
                <a:spcPts val="0"/>
              </a:spcAft>
              <a:buSzPts val="1100"/>
              <a:buChar char="■"/>
              <a:defRPr/>
            </a:lvl6pPr>
            <a:lvl7pPr indent="-298450" lvl="6" marL="3200400">
              <a:spcBef>
                <a:spcPts val="1000"/>
              </a:spcBef>
              <a:spcAft>
                <a:spcPts val="0"/>
              </a:spcAft>
              <a:buSzPts val="1100"/>
              <a:buChar char="●"/>
              <a:defRPr/>
            </a:lvl7pPr>
            <a:lvl8pPr indent="-298450" lvl="7" marL="3657600">
              <a:spcBef>
                <a:spcPts val="1000"/>
              </a:spcBef>
              <a:spcAft>
                <a:spcPts val="0"/>
              </a:spcAft>
              <a:buSzPts val="1100"/>
              <a:buChar char="○"/>
              <a:defRPr/>
            </a:lvl8pPr>
            <a:lvl9pPr indent="-298450" lvl="8" marL="4114800">
              <a:spcBef>
                <a:spcPts val="1000"/>
              </a:spcBef>
              <a:spcAft>
                <a:spcPts val="1000"/>
              </a:spcAft>
              <a:buSzPts val="1100"/>
              <a:buChar char="■"/>
              <a:defRPr/>
            </a:lvl9pPr>
          </a:lstStyle>
          <a:p/>
        </p:txBody>
      </p:sp>
      <p:sp>
        <p:nvSpPr>
          <p:cNvPr id="1570" name="Google Shape;1570;p102"/>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71" name="Google Shape;1571;p102"/>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44" Type="http://schemas.openxmlformats.org/officeDocument/2006/relationships/slideLayout" Target="../slideLayouts/slideLayout98.xml"/><Relationship Id="rId43" Type="http://schemas.openxmlformats.org/officeDocument/2006/relationships/slideLayout" Target="../slideLayouts/slideLayout97.xml"/><Relationship Id="rId46" Type="http://schemas.openxmlformats.org/officeDocument/2006/relationships/slideLayout" Target="../slideLayouts/slideLayout100.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48" Type="http://schemas.openxmlformats.org/officeDocument/2006/relationships/slideLayout" Target="../slideLayouts/slideLayout102.xml"/><Relationship Id="rId47" Type="http://schemas.openxmlformats.org/officeDocument/2006/relationships/slideLayout" Target="../slideLayouts/slideLayout101.xml"/><Relationship Id="rId49" Type="http://schemas.openxmlformats.org/officeDocument/2006/relationships/slideLayout" Target="../slideLayouts/slideLayout10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9" Type="http://schemas.openxmlformats.org/officeDocument/2006/relationships/slideLayout" Target="../slideLayouts/slideLayout93.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51" Type="http://schemas.openxmlformats.org/officeDocument/2006/relationships/slideLayout" Target="../slideLayouts/slideLayout105.xml"/><Relationship Id="rId50" Type="http://schemas.openxmlformats.org/officeDocument/2006/relationships/slideLayout" Target="../slideLayouts/slideLayout104.xml"/><Relationship Id="rId53" Type="http://schemas.openxmlformats.org/officeDocument/2006/relationships/theme" Target="../theme/theme4.xml"/><Relationship Id="rId52" Type="http://schemas.openxmlformats.org/officeDocument/2006/relationships/slideLayout" Target="../slideLayouts/slideLayout10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46.xml"/><Relationship Id="rId42" Type="http://schemas.openxmlformats.org/officeDocument/2006/relationships/slideLayout" Target="../slideLayouts/slideLayout148.xml"/><Relationship Id="rId41" Type="http://schemas.openxmlformats.org/officeDocument/2006/relationships/slideLayout" Target="../slideLayouts/slideLayout147.xml"/><Relationship Id="rId43" Type="http://schemas.openxmlformats.org/officeDocument/2006/relationships/theme" Target="../theme/theme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1" Type="http://schemas.openxmlformats.org/officeDocument/2006/relationships/slideLayout" Target="../slideLayouts/slideLayout137.xml"/><Relationship Id="rId30" Type="http://schemas.openxmlformats.org/officeDocument/2006/relationships/slideLayout" Target="../slideLayouts/slideLayout136.xml"/><Relationship Id="rId33" Type="http://schemas.openxmlformats.org/officeDocument/2006/relationships/slideLayout" Target="../slideLayouts/slideLayout139.xml"/><Relationship Id="rId32" Type="http://schemas.openxmlformats.org/officeDocument/2006/relationships/slideLayout" Target="../slideLayouts/slideLayout138.xml"/><Relationship Id="rId35" Type="http://schemas.openxmlformats.org/officeDocument/2006/relationships/slideLayout" Target="../slideLayouts/slideLayout141.xml"/><Relationship Id="rId34" Type="http://schemas.openxmlformats.org/officeDocument/2006/relationships/slideLayout" Target="../slideLayouts/slideLayout140.xml"/><Relationship Id="rId37" Type="http://schemas.openxmlformats.org/officeDocument/2006/relationships/slideLayout" Target="../slideLayouts/slideLayout143.xml"/><Relationship Id="rId36" Type="http://schemas.openxmlformats.org/officeDocument/2006/relationships/slideLayout" Target="../slideLayouts/slideLayout142.xml"/><Relationship Id="rId39" Type="http://schemas.openxmlformats.org/officeDocument/2006/relationships/slideLayout" Target="../slideLayouts/slideLayout145.xml"/><Relationship Id="rId38" Type="http://schemas.openxmlformats.org/officeDocument/2006/relationships/slideLayout" Target="../slideLayouts/slideLayout144.xml"/><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slideLayout" Target="../slideLayouts/slideLayout134.xml"/><Relationship Id="rId27" Type="http://schemas.openxmlformats.org/officeDocument/2006/relationships/slideLayout" Target="../slideLayouts/slideLayout133.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8" Type="http://schemas.openxmlformats.org/officeDocument/2006/relationships/theme" Target="../theme/theme8.xml"/><Relationship Id="rId20" Type="http://schemas.openxmlformats.org/officeDocument/2006/relationships/slideLayout" Target="../slideLayouts/slideLayout168.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9" Type="http://schemas.openxmlformats.org/officeDocument/2006/relationships/slideLayout" Target="../slideLayouts/slideLayout167.xml"/><Relationship Id="rId1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25.xml"/><Relationship Id="rId41" Type="http://schemas.openxmlformats.org/officeDocument/2006/relationships/theme" Target="../theme/theme6.xml"/><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31" Type="http://schemas.openxmlformats.org/officeDocument/2006/relationships/slideLayout" Target="../slideLayouts/slideLayout216.xml"/><Relationship Id="rId30" Type="http://schemas.openxmlformats.org/officeDocument/2006/relationships/slideLayout" Target="../slideLayouts/slideLayout215.xml"/><Relationship Id="rId33" Type="http://schemas.openxmlformats.org/officeDocument/2006/relationships/slideLayout" Target="../slideLayouts/slideLayout218.xml"/><Relationship Id="rId32" Type="http://schemas.openxmlformats.org/officeDocument/2006/relationships/slideLayout" Target="../slideLayouts/slideLayout217.xml"/><Relationship Id="rId35" Type="http://schemas.openxmlformats.org/officeDocument/2006/relationships/slideLayout" Target="../slideLayouts/slideLayout220.xml"/><Relationship Id="rId34" Type="http://schemas.openxmlformats.org/officeDocument/2006/relationships/slideLayout" Target="../slideLayouts/slideLayout219.xml"/><Relationship Id="rId37" Type="http://schemas.openxmlformats.org/officeDocument/2006/relationships/slideLayout" Target="../slideLayouts/slideLayout222.xml"/><Relationship Id="rId36" Type="http://schemas.openxmlformats.org/officeDocument/2006/relationships/slideLayout" Target="../slideLayouts/slideLayout221.xml"/><Relationship Id="rId39" Type="http://schemas.openxmlformats.org/officeDocument/2006/relationships/slideLayout" Target="../slideLayouts/slideLayout224.xml"/><Relationship Id="rId38" Type="http://schemas.openxmlformats.org/officeDocument/2006/relationships/slideLayout" Target="../slideLayouts/slideLayout223.xml"/><Relationship Id="rId20" Type="http://schemas.openxmlformats.org/officeDocument/2006/relationships/slideLayout" Target="../slideLayouts/slideLayout205.xml"/><Relationship Id="rId22" Type="http://schemas.openxmlformats.org/officeDocument/2006/relationships/slideLayout" Target="../slideLayouts/slideLayout207.xml"/><Relationship Id="rId21" Type="http://schemas.openxmlformats.org/officeDocument/2006/relationships/slideLayout" Target="../slideLayouts/slideLayout206.xml"/><Relationship Id="rId24" Type="http://schemas.openxmlformats.org/officeDocument/2006/relationships/slideLayout" Target="../slideLayouts/slideLayout209.xml"/><Relationship Id="rId23" Type="http://schemas.openxmlformats.org/officeDocument/2006/relationships/slideLayout" Target="../slideLayouts/slideLayout208.xml"/><Relationship Id="rId26" Type="http://schemas.openxmlformats.org/officeDocument/2006/relationships/slideLayout" Target="../slideLayouts/slideLayout211.xml"/><Relationship Id="rId25" Type="http://schemas.openxmlformats.org/officeDocument/2006/relationships/slideLayout" Target="../slideLayouts/slideLayout210.xml"/><Relationship Id="rId28" Type="http://schemas.openxmlformats.org/officeDocument/2006/relationships/slideLayout" Target="../slideLayouts/slideLayout213.xml"/><Relationship Id="rId27" Type="http://schemas.openxmlformats.org/officeDocument/2006/relationships/slideLayout" Target="../slideLayouts/slideLayout212.xml"/><Relationship Id="rId29" Type="http://schemas.openxmlformats.org/officeDocument/2006/relationships/slideLayout" Target="../slideLayouts/slideLayout214.xml"/><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5" Type="http://schemas.openxmlformats.org/officeDocument/2006/relationships/slideLayout" Target="../slideLayouts/slideLayout200.xml"/><Relationship Id="rId14" Type="http://schemas.openxmlformats.org/officeDocument/2006/relationships/slideLayout" Target="../slideLayouts/slideLayout199.xml"/><Relationship Id="rId17" Type="http://schemas.openxmlformats.org/officeDocument/2006/relationships/slideLayout" Target="../slideLayouts/slideLayout202.xml"/><Relationship Id="rId16" Type="http://schemas.openxmlformats.org/officeDocument/2006/relationships/slideLayout" Target="../slideLayouts/slideLayout201.xml"/><Relationship Id="rId19" Type="http://schemas.openxmlformats.org/officeDocument/2006/relationships/slideLayout" Target="../slideLayouts/slideLayout204.xml"/><Relationship Id="rId18"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slideLayout" Target="../slideLayouts/slideLayout227.xml"/><Relationship Id="rId3" Type="http://schemas.openxmlformats.org/officeDocument/2006/relationships/slideLayout" Target="../slideLayouts/slideLayout228.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31" Type="http://schemas.openxmlformats.org/officeDocument/2006/relationships/slideLayout" Target="../slideLayouts/slideLayout256.xml"/><Relationship Id="rId30" Type="http://schemas.openxmlformats.org/officeDocument/2006/relationships/slideLayout" Target="../slideLayouts/slideLayout255.xml"/><Relationship Id="rId33" Type="http://schemas.openxmlformats.org/officeDocument/2006/relationships/slideLayout" Target="../slideLayouts/slideLayout258.xml"/><Relationship Id="rId32" Type="http://schemas.openxmlformats.org/officeDocument/2006/relationships/slideLayout" Target="../slideLayouts/slideLayout257.xml"/><Relationship Id="rId35" Type="http://schemas.openxmlformats.org/officeDocument/2006/relationships/slideLayout" Target="../slideLayouts/slideLayout260.xml"/><Relationship Id="rId34" Type="http://schemas.openxmlformats.org/officeDocument/2006/relationships/slideLayout" Target="../slideLayouts/slideLayout259.xml"/><Relationship Id="rId37" Type="http://schemas.openxmlformats.org/officeDocument/2006/relationships/slideLayout" Target="../slideLayouts/slideLayout262.xml"/><Relationship Id="rId36" Type="http://schemas.openxmlformats.org/officeDocument/2006/relationships/slideLayout" Target="../slideLayouts/slideLayout261.xml"/><Relationship Id="rId38" Type="http://schemas.openxmlformats.org/officeDocument/2006/relationships/theme" Target="../theme/theme7.xml"/><Relationship Id="rId20" Type="http://schemas.openxmlformats.org/officeDocument/2006/relationships/slideLayout" Target="../slideLayouts/slideLayout245.xml"/><Relationship Id="rId22" Type="http://schemas.openxmlformats.org/officeDocument/2006/relationships/slideLayout" Target="../slideLayouts/slideLayout247.xml"/><Relationship Id="rId21" Type="http://schemas.openxmlformats.org/officeDocument/2006/relationships/slideLayout" Target="../slideLayouts/slideLayout246.xml"/><Relationship Id="rId24" Type="http://schemas.openxmlformats.org/officeDocument/2006/relationships/slideLayout" Target="../slideLayouts/slideLayout249.xml"/><Relationship Id="rId23" Type="http://schemas.openxmlformats.org/officeDocument/2006/relationships/slideLayout" Target="../slideLayouts/slideLayout248.xml"/><Relationship Id="rId26" Type="http://schemas.openxmlformats.org/officeDocument/2006/relationships/slideLayout" Target="../slideLayouts/slideLayout251.xml"/><Relationship Id="rId25" Type="http://schemas.openxmlformats.org/officeDocument/2006/relationships/slideLayout" Target="../slideLayouts/slideLayout250.xml"/><Relationship Id="rId28" Type="http://schemas.openxmlformats.org/officeDocument/2006/relationships/slideLayout" Target="../slideLayouts/slideLayout253.xml"/><Relationship Id="rId27" Type="http://schemas.openxmlformats.org/officeDocument/2006/relationships/slideLayout" Target="../slideLayouts/slideLayout252.xml"/><Relationship Id="rId29" Type="http://schemas.openxmlformats.org/officeDocument/2006/relationships/slideLayout" Target="../slideLayouts/slideLayout254.xml"/><Relationship Id="rId11" Type="http://schemas.openxmlformats.org/officeDocument/2006/relationships/slideLayout" Target="../slideLayouts/slideLayout236.xml"/><Relationship Id="rId10" Type="http://schemas.openxmlformats.org/officeDocument/2006/relationships/slideLayout" Target="../slideLayouts/slideLayout235.xml"/><Relationship Id="rId13" Type="http://schemas.openxmlformats.org/officeDocument/2006/relationships/slideLayout" Target="../slideLayouts/slideLayout238.xml"/><Relationship Id="rId12" Type="http://schemas.openxmlformats.org/officeDocument/2006/relationships/slideLayout" Target="../slideLayouts/slideLayout237.xml"/><Relationship Id="rId15" Type="http://schemas.openxmlformats.org/officeDocument/2006/relationships/slideLayout" Target="../slideLayouts/slideLayout240.xml"/><Relationship Id="rId14" Type="http://schemas.openxmlformats.org/officeDocument/2006/relationships/slideLayout" Target="../slideLayouts/slideLayout239.xml"/><Relationship Id="rId17" Type="http://schemas.openxmlformats.org/officeDocument/2006/relationships/slideLayout" Target="../slideLayouts/slideLayout242.xml"/><Relationship Id="rId16" Type="http://schemas.openxmlformats.org/officeDocument/2006/relationships/slideLayout" Target="../slideLayouts/slideLayout241.xml"/><Relationship Id="rId19" Type="http://schemas.openxmlformats.org/officeDocument/2006/relationships/slideLayout" Target="../slideLayouts/slideLayout244.xml"/><Relationship Id="rId18" Type="http://schemas.openxmlformats.org/officeDocument/2006/relationships/slideLayout" Target="../slideLayouts/slideLayout2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9FC5E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indent="-304800" lvl="1" marL="914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indent="-304800" lvl="2" marL="1371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indent="-304800" lvl="3" marL="1828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indent="-304800" lvl="4" marL="22860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indent="-304800" lvl="5" marL="27432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indent="-304800" lvl="6" marL="3200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indent="-304800" lvl="7" marL="3657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indent="-304800" lvl="8" marL="411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p:txBody>
      </p:sp>
      <p:sp>
        <p:nvSpPr>
          <p:cNvPr id="52" name="Google Shape;52;p13"/>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000"/>
              <a:buFont typeface="Arial"/>
              <a:buNone/>
              <a:defRPr b="1" sz="3000">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1" name="Shape 1061"/>
        <p:cNvGrpSpPr/>
        <p:nvPr/>
      </p:nvGrpSpPr>
      <p:grpSpPr>
        <a:xfrm>
          <a:off x="0" y="0"/>
          <a:ext cx="0" cy="0"/>
          <a:chOff x="0" y="0"/>
          <a:chExt cx="0" cy="0"/>
        </a:xfrm>
      </p:grpSpPr>
      <p:sp>
        <p:nvSpPr>
          <p:cNvPr id="1062" name="Google Shape;1062;p57"/>
          <p:cNvSpPr txBox="1"/>
          <p:nvPr>
            <p:ph idx="1" type="body"/>
          </p:nvPr>
        </p:nvSpPr>
        <p:spPr>
          <a:xfrm>
            <a:off x="284700" y="1782325"/>
            <a:ext cx="6153900" cy="2901300"/>
          </a:xfrm>
          <a:prstGeom prst="rect">
            <a:avLst/>
          </a:prstGeom>
          <a:noFill/>
          <a:ln>
            <a:noFill/>
          </a:ln>
        </p:spPr>
        <p:txBody>
          <a:bodyPr anchorCtr="0" anchor="t" bIns="0" lIns="0" spcFirstLastPara="1" rIns="91425" wrap="square" tIns="0">
            <a:noAutofit/>
          </a:bodyPr>
          <a:lstStyle>
            <a:lvl1pPr indent="-298450" lvl="0" marL="457200">
              <a:lnSpc>
                <a:spcPct val="150000"/>
              </a:lnSpc>
              <a:spcBef>
                <a:spcPts val="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1pPr>
            <a:lvl2pPr indent="-298450" lvl="1" marL="9144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2pPr>
            <a:lvl3pPr indent="-298450" lvl="2" marL="13716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3pPr>
            <a:lvl4pPr indent="-298450" lvl="3" marL="18288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4pPr>
            <a:lvl5pPr indent="-298450" lvl="4" marL="22860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5pPr>
            <a:lvl6pPr indent="-298450" lvl="5" marL="27432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6pPr>
            <a:lvl7pPr indent="-298450" lvl="6" marL="32004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7pPr>
            <a:lvl8pPr indent="-298450" lvl="7" marL="365760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8pPr>
            <a:lvl9pPr indent="-298450" lvl="8" marL="4114800">
              <a:lnSpc>
                <a:spcPct val="150000"/>
              </a:lnSpc>
              <a:spcBef>
                <a:spcPts val="1000"/>
              </a:spcBef>
              <a:spcAft>
                <a:spcPts val="1000"/>
              </a:spcAft>
              <a:buClr>
                <a:schemeClr val="lt1"/>
              </a:buClr>
              <a:buSzPts val="1100"/>
              <a:buFont typeface="Urbanist"/>
              <a:buChar char="■"/>
              <a:defRPr sz="1100">
                <a:solidFill>
                  <a:schemeClr val="lt1"/>
                </a:solidFill>
                <a:latin typeface="Urbanist"/>
                <a:ea typeface="Urbanist"/>
                <a:cs typeface="Urbanist"/>
                <a:sym typeface="Urbanist"/>
              </a:defRPr>
            </a:lvl9pPr>
          </a:lstStyle>
          <a:p/>
        </p:txBody>
      </p:sp>
      <p:sp>
        <p:nvSpPr>
          <p:cNvPr id="1063" name="Google Shape;1063;p57"/>
          <p:cNvSpPr txBox="1"/>
          <p:nvPr>
            <p:ph type="title"/>
          </p:nvPr>
        </p:nvSpPr>
        <p:spPr>
          <a:xfrm>
            <a:off x="283475" y="459250"/>
            <a:ext cx="8575800" cy="6555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9pPr>
          </a:lstStyle>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9">
          <p15:clr>
            <a:schemeClr val="accent1"/>
          </p15:clr>
        </p15:guide>
        <p15:guide id="2" orient="horz" pos="899">
          <p15:clr>
            <a:schemeClr val="accent1"/>
          </p15:clr>
        </p15:guide>
        <p15:guide id="3" orient="horz" pos="960">
          <p15:clr>
            <a:schemeClr val="accent1"/>
          </p15:clr>
        </p15:guide>
        <p15:guide id="4" orient="horz" pos="1560">
          <p15:clr>
            <a:schemeClr val="accent1"/>
          </p15:clr>
        </p15:guide>
        <p15:guide id="5" orient="horz" pos="1620">
          <p15:clr>
            <a:schemeClr val="accent1"/>
          </p15:clr>
        </p15:guide>
        <p15:guide id="6" orient="horz" pos="2280">
          <p15:clr>
            <a:schemeClr val="accent1"/>
          </p15:clr>
        </p15:guide>
        <p15:guide id="7" orient="horz" pos="2341">
          <p15:clr>
            <a:schemeClr val="accent1"/>
          </p15:clr>
        </p15:guide>
        <p15:guide id="8" pos="299">
          <p15:clr>
            <a:schemeClr val="accent1"/>
          </p15:clr>
        </p15:guide>
        <p15:guide id="9" pos="1559">
          <p15:clr>
            <a:schemeClr val="accent1"/>
          </p15:clr>
        </p15:guide>
        <p15:guide id="10" pos="1618">
          <p15:clr>
            <a:schemeClr val="accent1"/>
          </p15:clr>
        </p15:guide>
        <p15:guide id="11" pos="1981">
          <p15:clr>
            <a:schemeClr val="accent2"/>
          </p15:clr>
        </p15:guide>
        <p15:guide id="12" pos="2039">
          <p15:clr>
            <a:schemeClr val="accent2"/>
          </p15:clr>
        </p15:guide>
        <p15:guide id="13" pos="2880">
          <p15:clr>
            <a:schemeClr val="accent1"/>
          </p15:clr>
        </p15:guide>
        <p15:guide id="14" pos="2939">
          <p15:clr>
            <a:schemeClr val="accent1"/>
          </p15:clr>
        </p15:guide>
        <p15:guide id="15" pos="3719">
          <p15:clr>
            <a:schemeClr val="accent2"/>
          </p15:clr>
        </p15:guide>
        <p15:guide id="16" pos="3779">
          <p15:clr>
            <a:schemeClr val="accent2"/>
          </p15:clr>
        </p15:guide>
        <p15:guide id="17" pos="4140">
          <p15:clr>
            <a:schemeClr val="accent1"/>
          </p15:clr>
        </p15:guide>
        <p15:guide id="18" pos="4199">
          <p15:clr>
            <a:schemeClr val="accent1"/>
          </p15:clr>
        </p15:guide>
        <p15:guide id="19" pos="5459">
          <p15:clr>
            <a:schemeClr val="accent1"/>
          </p15:clr>
        </p15:guide>
        <p15:guide id="20" orient="horz" pos="2941">
          <p15:clr>
            <a:schemeClr val="accent1"/>
          </p15:clr>
        </p15:guide>
        <p15:guide id="21" pos="179">
          <p15:clr>
            <a:srgbClr val="EA4335"/>
          </p15:clr>
        </p15:guide>
        <p15:guide id="22" orient="horz" pos="180">
          <p15:clr>
            <a:srgbClr val="EA4335"/>
          </p15:clr>
        </p15:guide>
        <p15:guide id="23" pos="5581">
          <p15:clr>
            <a:srgbClr val="EA4335"/>
          </p15:clr>
        </p15:guide>
        <p15:guide id="24" orient="horz" pos="30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25" name="Shape 1625"/>
        <p:cNvGrpSpPr/>
        <p:nvPr/>
      </p:nvGrpSpPr>
      <p:grpSpPr>
        <a:xfrm>
          <a:off x="0" y="0"/>
          <a:ext cx="0" cy="0"/>
          <a:chOff x="0" y="0"/>
          <a:chExt cx="0" cy="0"/>
        </a:xfrm>
      </p:grpSpPr>
      <p:sp>
        <p:nvSpPr>
          <p:cNvPr id="1626" name="Google Shape;1626;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627" name="Google Shape;1627;p110"/>
          <p:cNvSpPr txBox="1"/>
          <p:nvPr>
            <p:ph idx="1" type="body"/>
          </p:nvPr>
        </p:nvSpPr>
        <p:spPr>
          <a:xfrm>
            <a:off x="228600" y="1783150"/>
            <a:ext cx="6480300" cy="30744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15000"/>
              </a:lnSpc>
              <a:spcBef>
                <a:spcPts val="8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15000"/>
              </a:lnSpc>
              <a:spcBef>
                <a:spcPts val="800"/>
              </a:spcBef>
              <a:spcAft>
                <a:spcPts val="80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1628" name="Google Shape;1628;p110"/>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None/>
              <a:defRPr sz="3000">
                <a:solidFill>
                  <a:schemeClr val="dk1"/>
                </a:solidFill>
                <a:latin typeface="Inter"/>
                <a:ea typeface="Inter"/>
                <a:cs typeface="Inter"/>
                <a:sym typeface="Inter"/>
              </a:defRPr>
            </a:lvl1pPr>
            <a:lvl2pPr lvl="1">
              <a:lnSpc>
                <a:spcPct val="115000"/>
              </a:lnSpc>
              <a:spcBef>
                <a:spcPts val="0"/>
              </a:spcBef>
              <a:spcAft>
                <a:spcPts val="0"/>
              </a:spcAft>
              <a:buNone/>
              <a:defRPr sz="3000">
                <a:solidFill>
                  <a:schemeClr val="dk1"/>
                </a:solidFill>
                <a:latin typeface="Inter"/>
                <a:ea typeface="Inter"/>
                <a:cs typeface="Inter"/>
                <a:sym typeface="Inter"/>
              </a:defRPr>
            </a:lvl2pPr>
            <a:lvl3pPr lvl="2">
              <a:lnSpc>
                <a:spcPct val="115000"/>
              </a:lnSpc>
              <a:spcBef>
                <a:spcPts val="0"/>
              </a:spcBef>
              <a:spcAft>
                <a:spcPts val="0"/>
              </a:spcAft>
              <a:buNone/>
              <a:defRPr sz="3000">
                <a:solidFill>
                  <a:schemeClr val="dk1"/>
                </a:solidFill>
                <a:latin typeface="Inter"/>
                <a:ea typeface="Inter"/>
                <a:cs typeface="Inter"/>
                <a:sym typeface="Inter"/>
              </a:defRPr>
            </a:lvl3pPr>
            <a:lvl4pPr lvl="3">
              <a:lnSpc>
                <a:spcPct val="115000"/>
              </a:lnSpc>
              <a:spcBef>
                <a:spcPts val="0"/>
              </a:spcBef>
              <a:spcAft>
                <a:spcPts val="0"/>
              </a:spcAft>
              <a:buNone/>
              <a:defRPr sz="3000">
                <a:solidFill>
                  <a:schemeClr val="dk1"/>
                </a:solidFill>
                <a:latin typeface="Inter"/>
                <a:ea typeface="Inter"/>
                <a:cs typeface="Inter"/>
                <a:sym typeface="Inter"/>
              </a:defRPr>
            </a:lvl4pPr>
            <a:lvl5pPr lvl="4">
              <a:lnSpc>
                <a:spcPct val="115000"/>
              </a:lnSpc>
              <a:spcBef>
                <a:spcPts val="0"/>
              </a:spcBef>
              <a:spcAft>
                <a:spcPts val="0"/>
              </a:spcAft>
              <a:buNone/>
              <a:defRPr sz="3000">
                <a:solidFill>
                  <a:schemeClr val="dk1"/>
                </a:solidFill>
                <a:latin typeface="Inter"/>
                <a:ea typeface="Inter"/>
                <a:cs typeface="Inter"/>
                <a:sym typeface="Inter"/>
              </a:defRPr>
            </a:lvl5pPr>
            <a:lvl6pPr lvl="5">
              <a:lnSpc>
                <a:spcPct val="115000"/>
              </a:lnSpc>
              <a:spcBef>
                <a:spcPts val="0"/>
              </a:spcBef>
              <a:spcAft>
                <a:spcPts val="0"/>
              </a:spcAft>
              <a:buNone/>
              <a:defRPr sz="3000">
                <a:solidFill>
                  <a:schemeClr val="dk1"/>
                </a:solidFill>
                <a:latin typeface="Inter"/>
                <a:ea typeface="Inter"/>
                <a:cs typeface="Inter"/>
                <a:sym typeface="Inter"/>
              </a:defRPr>
            </a:lvl6pPr>
            <a:lvl7pPr lvl="6">
              <a:lnSpc>
                <a:spcPct val="115000"/>
              </a:lnSpc>
              <a:spcBef>
                <a:spcPts val="0"/>
              </a:spcBef>
              <a:spcAft>
                <a:spcPts val="0"/>
              </a:spcAft>
              <a:buNone/>
              <a:defRPr sz="3000">
                <a:solidFill>
                  <a:schemeClr val="dk1"/>
                </a:solidFill>
                <a:latin typeface="Inter"/>
                <a:ea typeface="Inter"/>
                <a:cs typeface="Inter"/>
                <a:sym typeface="Inter"/>
              </a:defRPr>
            </a:lvl7pPr>
            <a:lvl8pPr lvl="7">
              <a:lnSpc>
                <a:spcPct val="115000"/>
              </a:lnSpc>
              <a:spcBef>
                <a:spcPts val="0"/>
              </a:spcBef>
              <a:spcAft>
                <a:spcPts val="0"/>
              </a:spcAft>
              <a:buNone/>
              <a:defRPr sz="3000">
                <a:solidFill>
                  <a:schemeClr val="dk1"/>
                </a:solidFill>
                <a:latin typeface="Inter"/>
                <a:ea typeface="Inter"/>
                <a:cs typeface="Inter"/>
                <a:sym typeface="Inter"/>
              </a:defRPr>
            </a:lvl8pPr>
            <a:lvl9pPr lvl="8">
              <a:lnSpc>
                <a:spcPct val="115000"/>
              </a:lnSpc>
              <a:spcBef>
                <a:spcPts val="0"/>
              </a:spcBef>
              <a:spcAft>
                <a:spcPts val="0"/>
              </a:spcAft>
              <a:buNone/>
              <a:defRPr sz="30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 id="2147483795"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E46962"/>
          </p15:clr>
        </p15:guide>
        <p15:guide id="2" pos="5585">
          <p15:clr>
            <a:srgbClr val="E46962"/>
          </p15:clr>
        </p15:guide>
        <p15:guide id="3" orient="horz" pos="870">
          <p15:clr>
            <a:srgbClr val="E46962"/>
          </p15:clr>
        </p15:guide>
        <p15:guide id="4" pos="1497">
          <p15:clr>
            <a:srgbClr val="E46962"/>
          </p15:clr>
        </p15:guide>
        <p15:guide id="5" pos="1541">
          <p15:clr>
            <a:srgbClr val="E46962"/>
          </p15:clr>
        </p15:guide>
        <p15:guide id="6" pos="2860">
          <p15:clr>
            <a:srgbClr val="E46962"/>
          </p15:clr>
        </p15:guide>
        <p15:guide id="7" pos="2900">
          <p15:clr>
            <a:srgbClr val="E46962"/>
          </p15:clr>
        </p15:guide>
        <p15:guide id="8" pos="4222">
          <p15:clr>
            <a:srgbClr val="E46962"/>
          </p15:clr>
        </p15:guide>
        <p15:guide id="9" pos="4262">
          <p15:clr>
            <a:srgbClr val="E46962"/>
          </p15:clr>
        </p15:guide>
        <p15:guide id="10" orient="horz" pos="154">
          <p15:clr>
            <a:srgbClr val="E46962"/>
          </p15:clr>
        </p15:guide>
        <p15:guide id="11" orient="horz" pos="3061">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04" name="Shape 2004"/>
        <p:cNvGrpSpPr/>
        <p:nvPr/>
      </p:nvGrpSpPr>
      <p:grpSpPr>
        <a:xfrm>
          <a:off x="0" y="0"/>
          <a:ext cx="0" cy="0"/>
          <a:chOff x="0" y="0"/>
          <a:chExt cx="0" cy="0"/>
        </a:xfrm>
      </p:grpSpPr>
      <p:sp>
        <p:nvSpPr>
          <p:cNvPr id="2005" name="Google Shape;2005;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2006" name="Google Shape;2006;p153"/>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2007" name="Google Shape;2007;p153"/>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00" name="Shape 2300"/>
        <p:cNvGrpSpPr/>
        <p:nvPr/>
      </p:nvGrpSpPr>
      <p:grpSpPr>
        <a:xfrm>
          <a:off x="0" y="0"/>
          <a:ext cx="0" cy="0"/>
          <a:chOff x="0" y="0"/>
          <a:chExt cx="0" cy="0"/>
        </a:xfrm>
      </p:grpSpPr>
      <p:sp>
        <p:nvSpPr>
          <p:cNvPr id="2301" name="Google Shape;2301;p191"/>
          <p:cNvSpPr txBox="1"/>
          <p:nvPr>
            <p:ph type="title"/>
          </p:nvPr>
        </p:nvSpPr>
        <p:spPr>
          <a:xfrm>
            <a:off x="311700" y="445025"/>
            <a:ext cx="8520600" cy="883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1pPr>
            <a:lvl2pPr lvl="1">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2pPr>
            <a:lvl3pPr lvl="2">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3pPr>
            <a:lvl4pPr lvl="3">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4pPr>
            <a:lvl5pPr lvl="4">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5pPr>
            <a:lvl6pPr lvl="5">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6pPr>
            <a:lvl7pPr lvl="6">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7pPr>
            <a:lvl8pPr lvl="7">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8pPr>
            <a:lvl9pPr lvl="8">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9pPr>
          </a:lstStyle>
          <a:p/>
        </p:txBody>
      </p:sp>
      <p:sp>
        <p:nvSpPr>
          <p:cNvPr id="2302" name="Google Shape;2302;p191"/>
          <p:cNvSpPr txBox="1"/>
          <p:nvPr>
            <p:ph idx="1" type="body"/>
          </p:nvPr>
        </p:nvSpPr>
        <p:spPr>
          <a:xfrm>
            <a:off x="311700" y="2505000"/>
            <a:ext cx="8520600" cy="2064000"/>
          </a:xfrm>
          <a:prstGeom prst="rect">
            <a:avLst/>
          </a:prstGeom>
          <a:noFill/>
          <a:ln>
            <a:noFill/>
          </a:ln>
        </p:spPr>
        <p:txBody>
          <a:bodyPr anchorCtr="0" anchor="t" bIns="91425" lIns="91425" spcFirstLastPara="1" rIns="91425" wrap="square" tIns="91425">
            <a:noAutofit/>
          </a:bodyPr>
          <a:lstStyle>
            <a:lvl1pPr indent="-304800" lvl="0" marL="457200">
              <a:lnSpc>
                <a:spcPct val="110000"/>
              </a:lnSpc>
              <a:spcBef>
                <a:spcPts val="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1pPr>
            <a:lvl2pPr indent="-304800" lvl="1" marL="9144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2pPr>
            <a:lvl3pPr indent="-304800" lvl="2" marL="13716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3pPr>
            <a:lvl4pPr indent="-304800" lvl="3" marL="1828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4pPr>
            <a:lvl5pPr indent="-304800" lvl="4" marL="22860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5pPr>
            <a:lvl6pPr indent="-304800" lvl="5" marL="27432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6pPr>
            <a:lvl7pPr indent="-304800" lvl="6" marL="32004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7pPr>
            <a:lvl8pPr indent="-304800" lvl="7" marL="36576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8pPr>
            <a:lvl9pPr indent="-304800" lvl="8" marL="4114800">
              <a:lnSpc>
                <a:spcPct val="110000"/>
              </a:lnSpc>
              <a:spcBef>
                <a:spcPts val="500"/>
              </a:spcBef>
              <a:spcAft>
                <a:spcPts val="50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9pPr>
          </a:lstStyle>
          <a:p/>
        </p:txBody>
      </p:sp>
      <p:sp>
        <p:nvSpPr>
          <p:cNvPr id="2303" name="Google Shape;2303;p1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IBM Plex Sans Light"/>
                <a:ea typeface="IBM Plex Sans Light"/>
                <a:cs typeface="IBM Plex Sans Light"/>
                <a:sym typeface="IBM Plex Sans Light"/>
              </a:defRPr>
            </a:lvl1pPr>
            <a:lvl2pPr lvl="1" rtl="0" algn="r">
              <a:buNone/>
              <a:defRPr sz="1300">
                <a:solidFill>
                  <a:schemeClr val="dk1"/>
                </a:solidFill>
                <a:latin typeface="IBM Plex Sans Light"/>
                <a:ea typeface="IBM Plex Sans Light"/>
                <a:cs typeface="IBM Plex Sans Light"/>
                <a:sym typeface="IBM Plex Sans Light"/>
              </a:defRPr>
            </a:lvl2pPr>
            <a:lvl3pPr lvl="2" rtl="0" algn="r">
              <a:buNone/>
              <a:defRPr sz="1300">
                <a:solidFill>
                  <a:schemeClr val="dk1"/>
                </a:solidFill>
                <a:latin typeface="IBM Plex Sans Light"/>
                <a:ea typeface="IBM Plex Sans Light"/>
                <a:cs typeface="IBM Plex Sans Light"/>
                <a:sym typeface="IBM Plex Sans Light"/>
              </a:defRPr>
            </a:lvl3pPr>
            <a:lvl4pPr lvl="3" rtl="0" algn="r">
              <a:buNone/>
              <a:defRPr sz="1300">
                <a:solidFill>
                  <a:schemeClr val="dk1"/>
                </a:solidFill>
                <a:latin typeface="IBM Plex Sans Light"/>
                <a:ea typeface="IBM Plex Sans Light"/>
                <a:cs typeface="IBM Plex Sans Light"/>
                <a:sym typeface="IBM Plex Sans Light"/>
              </a:defRPr>
            </a:lvl4pPr>
            <a:lvl5pPr lvl="4" rtl="0" algn="r">
              <a:buNone/>
              <a:defRPr sz="1300">
                <a:solidFill>
                  <a:schemeClr val="dk1"/>
                </a:solidFill>
                <a:latin typeface="IBM Plex Sans Light"/>
                <a:ea typeface="IBM Plex Sans Light"/>
                <a:cs typeface="IBM Plex Sans Light"/>
                <a:sym typeface="IBM Plex Sans Light"/>
              </a:defRPr>
            </a:lvl5pPr>
            <a:lvl6pPr lvl="5" rtl="0" algn="r">
              <a:buNone/>
              <a:defRPr sz="1300">
                <a:solidFill>
                  <a:schemeClr val="dk1"/>
                </a:solidFill>
                <a:latin typeface="IBM Plex Sans Light"/>
                <a:ea typeface="IBM Plex Sans Light"/>
                <a:cs typeface="IBM Plex Sans Light"/>
                <a:sym typeface="IBM Plex Sans Light"/>
              </a:defRPr>
            </a:lvl6pPr>
            <a:lvl7pPr lvl="6" rtl="0" algn="r">
              <a:buNone/>
              <a:defRPr sz="1300">
                <a:solidFill>
                  <a:schemeClr val="dk1"/>
                </a:solidFill>
                <a:latin typeface="IBM Plex Sans Light"/>
                <a:ea typeface="IBM Plex Sans Light"/>
                <a:cs typeface="IBM Plex Sans Light"/>
                <a:sym typeface="IBM Plex Sans Light"/>
              </a:defRPr>
            </a:lvl7pPr>
            <a:lvl8pPr lvl="7" rtl="0" algn="r">
              <a:buNone/>
              <a:defRPr sz="1300">
                <a:solidFill>
                  <a:schemeClr val="dk1"/>
                </a:solidFill>
                <a:latin typeface="IBM Plex Sans Light"/>
                <a:ea typeface="IBM Plex Sans Light"/>
                <a:cs typeface="IBM Plex Sans Light"/>
                <a:sym typeface="IBM Plex Sans Light"/>
              </a:defRPr>
            </a:lvl8pPr>
            <a:lvl9pPr lvl="8" rtl="0" algn="r">
              <a:buNone/>
              <a:defRPr sz="1300">
                <a:solidFill>
                  <a:schemeClr val="dk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288">
          <p15:clr>
            <a:srgbClr val="E46962"/>
          </p15:clr>
        </p15:guide>
        <p15:guide id="3" orient="horz" pos="288">
          <p15:clr>
            <a:srgbClr val="E46962"/>
          </p15:clr>
        </p15:guide>
        <p15:guide id="4" pos="5472">
          <p15:clr>
            <a:srgbClr val="E46962"/>
          </p15:clr>
        </p15:guide>
        <p15:guide id="5" orient="horz" pos="2878">
          <p15:clr>
            <a:srgbClr val="E46962"/>
          </p15:clr>
        </p15:guide>
        <p15:guide id="6" pos="5544">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34" name="Shape 2634"/>
        <p:cNvGrpSpPr/>
        <p:nvPr/>
      </p:nvGrpSpPr>
      <p:grpSpPr>
        <a:xfrm>
          <a:off x="0" y="0"/>
          <a:ext cx="0" cy="0"/>
          <a:chOff x="0" y="0"/>
          <a:chExt cx="0" cy="0"/>
        </a:xfrm>
      </p:grpSpPr>
      <p:sp>
        <p:nvSpPr>
          <p:cNvPr id="2635" name="Google Shape;2635;p2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1pPr>
            <a:lvl2pPr lvl="1">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2pPr>
            <a:lvl3pPr lvl="2">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3pPr>
            <a:lvl4pPr lvl="3">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4pPr>
            <a:lvl5pPr lvl="4">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5pPr>
            <a:lvl6pPr lvl="5">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6pPr>
            <a:lvl7pPr lvl="6">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7pPr>
            <a:lvl8pPr lvl="7">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8pPr>
            <a:lvl9pPr lvl="8">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9pPr>
          </a:lstStyle>
          <a:p/>
        </p:txBody>
      </p:sp>
      <p:sp>
        <p:nvSpPr>
          <p:cNvPr id="2636" name="Google Shape;2636;p2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Urbanist"/>
              <a:buChar char="●"/>
              <a:defRPr sz="1800">
                <a:solidFill>
                  <a:schemeClr val="dk1"/>
                </a:solidFill>
                <a:latin typeface="Urbanist"/>
                <a:ea typeface="Urbanist"/>
                <a:cs typeface="Urbanist"/>
                <a:sym typeface="Urbanist"/>
              </a:defRPr>
            </a:lvl1pPr>
            <a:lvl2pPr indent="-317500" lvl="1" marL="9144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2pPr>
            <a:lvl3pPr indent="-317500" lvl="2" marL="13716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3pPr>
            <a:lvl4pPr indent="-317500" lvl="3" marL="18288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4pPr>
            <a:lvl5pPr indent="-317500" lvl="4" marL="22860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5pPr>
            <a:lvl6pPr indent="-317500" lvl="5" marL="27432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6pPr>
            <a:lvl7pPr indent="-317500" lvl="6" marL="32004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7pPr>
            <a:lvl8pPr indent="-317500" lvl="7" marL="36576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8pPr>
            <a:lvl9pPr indent="-317500" lvl="8" marL="41148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9pPr>
          </a:lstStyle>
          <a:p/>
        </p:txBody>
      </p:sp>
      <p:sp>
        <p:nvSpPr>
          <p:cNvPr id="2637" name="Google Shape;2637;p2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7.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70"/>
          <p:cNvSpPr txBox="1"/>
          <p:nvPr>
            <p:ph type="title"/>
          </p:nvPr>
        </p:nvSpPr>
        <p:spPr>
          <a:xfrm>
            <a:off x="1031925" y="1724700"/>
            <a:ext cx="6984900" cy="1694100"/>
          </a:xfrm>
          <a:prstGeom prst="rect">
            <a:avLst/>
          </a:prstGeom>
        </p:spPr>
        <p:txBody>
          <a:bodyPr anchorCtr="0" anchor="ctr" bIns="91425" lIns="91425" spcFirstLastPara="1" rIns="91425" wrap="square" tIns="91425">
            <a:noAutofit/>
          </a:bodyPr>
          <a:lstStyle/>
          <a:p>
            <a:pPr indent="0" lvl="0" marL="1828800" rtl="0" algn="l">
              <a:lnSpc>
                <a:spcPct val="80000"/>
              </a:lnSpc>
              <a:spcBef>
                <a:spcPts val="0"/>
              </a:spcBef>
              <a:spcAft>
                <a:spcPts val="0"/>
              </a:spcAft>
              <a:buSzPts val="6000"/>
              <a:buNone/>
            </a:pPr>
            <a:r>
              <a:rPr lang="en"/>
              <a:t>Google</a:t>
            </a:r>
            <a:endParaRPr/>
          </a:p>
        </p:txBody>
      </p:sp>
      <p:sp>
        <p:nvSpPr>
          <p:cNvPr id="3041" name="Google Shape;3041;p270"/>
          <p:cNvSpPr txBox="1"/>
          <p:nvPr>
            <p:ph idx="2" type="title"/>
          </p:nvPr>
        </p:nvSpPr>
        <p:spPr>
          <a:xfrm rot="-53728">
            <a:off x="5546896" y="3228550"/>
            <a:ext cx="940615" cy="338743"/>
          </a:xfrm>
          <a:prstGeom prst="rect">
            <a:avLst/>
          </a:prstGeom>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000"/>
              <a:buNone/>
            </a:pPr>
            <a:r>
              <a:rPr lang="en"/>
              <a:t>  july</a:t>
            </a:r>
            <a:endParaRPr/>
          </a:p>
        </p:txBody>
      </p:sp>
      <p:sp>
        <p:nvSpPr>
          <p:cNvPr id="3042" name="Google Shape;3042;p270"/>
          <p:cNvSpPr txBox="1"/>
          <p:nvPr>
            <p:ph idx="1" type="body"/>
          </p:nvPr>
        </p:nvSpPr>
        <p:spPr>
          <a:xfrm>
            <a:off x="2655375" y="4170725"/>
            <a:ext cx="3615000" cy="46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000"/>
              <a:buNone/>
            </a:pPr>
            <a:r>
              <a:t/>
            </a:r>
            <a:endParaRPr>
              <a:latin typeface="Manrope Medium"/>
              <a:ea typeface="Manrope Medium"/>
              <a:cs typeface="Manrope Medium"/>
              <a:sym typeface="Manrope Medium"/>
            </a:endParaRPr>
          </a:p>
        </p:txBody>
      </p:sp>
      <p:sp>
        <p:nvSpPr>
          <p:cNvPr id="3043" name="Google Shape;3043;p270"/>
          <p:cNvSpPr txBox="1"/>
          <p:nvPr>
            <p:ph idx="3" type="title"/>
          </p:nvPr>
        </p:nvSpPr>
        <p:spPr>
          <a:xfrm rot="-555761">
            <a:off x="6594632" y="3130269"/>
            <a:ext cx="1047458" cy="301246"/>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900"/>
              <a:buFont typeface="Arial"/>
              <a:buNone/>
            </a:pPr>
            <a:r>
              <a:rPr lang="en"/>
              <a:t>2025</a:t>
            </a:r>
            <a:endParaRPr/>
          </a:p>
        </p:txBody>
      </p:sp>
      <p:sp>
        <p:nvSpPr>
          <p:cNvPr id="3044" name="Google Shape;3044;p270"/>
          <p:cNvSpPr txBox="1"/>
          <p:nvPr>
            <p:ph idx="4" type="subTitle"/>
          </p:nvPr>
        </p:nvSpPr>
        <p:spPr>
          <a:xfrm rot="-503039">
            <a:off x="2206578" y="1204399"/>
            <a:ext cx="2211838" cy="438184"/>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300"/>
              <a:buNone/>
            </a:pPr>
            <a:r>
              <a:rPr lang="en"/>
              <a:t>ALL YOU NEED TO KNOW!</a:t>
            </a:r>
            <a:endParaRPr/>
          </a:p>
        </p:txBody>
      </p:sp>
      <p:pic>
        <p:nvPicPr>
          <p:cNvPr id="3045" name="Google Shape;3045;p270"/>
          <p:cNvPicPr preferRelativeResize="0"/>
          <p:nvPr/>
        </p:nvPicPr>
        <p:blipFill>
          <a:blip r:embed="rId3">
            <a:alphaModFix/>
          </a:blip>
          <a:stretch>
            <a:fillRect/>
          </a:stretch>
        </p:blipFill>
        <p:spPr>
          <a:xfrm>
            <a:off x="6270363" y="96663"/>
            <a:ext cx="2619375" cy="1743075"/>
          </a:xfrm>
          <a:prstGeom prst="rect">
            <a:avLst/>
          </a:prstGeom>
          <a:noFill/>
          <a:ln>
            <a:noFill/>
          </a:ln>
        </p:spPr>
      </p:pic>
      <p:pic>
        <p:nvPicPr>
          <p:cNvPr id="3046" name="Google Shape;3046;p270"/>
          <p:cNvPicPr preferRelativeResize="0"/>
          <p:nvPr/>
        </p:nvPicPr>
        <p:blipFill>
          <a:blip r:embed="rId4">
            <a:alphaModFix/>
          </a:blip>
          <a:stretch>
            <a:fillRect/>
          </a:stretch>
        </p:blipFill>
        <p:spPr>
          <a:xfrm>
            <a:off x="120950" y="2388875"/>
            <a:ext cx="2486700" cy="248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271"/>
          <p:cNvSpPr txBox="1"/>
          <p:nvPr>
            <p:ph type="title"/>
          </p:nvPr>
        </p:nvSpPr>
        <p:spPr>
          <a:xfrm>
            <a:off x="407300" y="102600"/>
            <a:ext cx="3673800" cy="150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3052" name="Google Shape;3052;p27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3" name="Google Shape;3053;p271"/>
          <p:cNvSpPr txBox="1"/>
          <p:nvPr>
            <p:ph idx="1" type="subTitle"/>
          </p:nvPr>
        </p:nvSpPr>
        <p:spPr>
          <a:xfrm>
            <a:off x="3981200" y="1235775"/>
            <a:ext cx="1047600" cy="302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00</a:t>
            </a:r>
            <a:endParaRPr/>
          </a:p>
          <a:p>
            <a:pPr indent="0" lvl="0" marL="0" rtl="0" algn="r">
              <a:spcBef>
                <a:spcPts val="400"/>
              </a:spcBef>
              <a:spcAft>
                <a:spcPts val="0"/>
              </a:spcAft>
              <a:buNone/>
            </a:pPr>
            <a:r>
              <a:rPr lang="en"/>
              <a:t>01</a:t>
            </a:r>
            <a:endParaRPr/>
          </a:p>
          <a:p>
            <a:pPr indent="0" lvl="0" marL="0" rtl="0" algn="r">
              <a:spcBef>
                <a:spcPts val="400"/>
              </a:spcBef>
              <a:spcAft>
                <a:spcPts val="0"/>
              </a:spcAft>
              <a:buNone/>
            </a:pPr>
            <a:r>
              <a:rPr lang="en"/>
              <a:t>02</a:t>
            </a:r>
            <a:endParaRPr/>
          </a:p>
          <a:p>
            <a:pPr indent="0" lvl="0" marL="0" rtl="0" algn="r">
              <a:spcBef>
                <a:spcPts val="400"/>
              </a:spcBef>
              <a:spcAft>
                <a:spcPts val="0"/>
              </a:spcAft>
              <a:buNone/>
            </a:pPr>
            <a:r>
              <a:rPr lang="en"/>
              <a:t>03</a:t>
            </a:r>
            <a:endParaRPr/>
          </a:p>
          <a:p>
            <a:pPr indent="0" lvl="0" marL="0" rtl="0" algn="r">
              <a:spcBef>
                <a:spcPts val="400"/>
              </a:spcBef>
              <a:spcAft>
                <a:spcPts val="0"/>
              </a:spcAft>
              <a:buNone/>
            </a:pPr>
            <a:r>
              <a:t/>
            </a:r>
            <a:endParaRPr/>
          </a:p>
          <a:p>
            <a:pPr indent="0" lvl="0" marL="0" rtl="0" algn="r">
              <a:spcBef>
                <a:spcPts val="400"/>
              </a:spcBef>
              <a:spcAft>
                <a:spcPts val="400"/>
              </a:spcAft>
              <a:buNone/>
            </a:pPr>
            <a:r>
              <a:t/>
            </a:r>
            <a:endParaRPr/>
          </a:p>
        </p:txBody>
      </p:sp>
      <p:sp>
        <p:nvSpPr>
          <p:cNvPr id="3054" name="Google Shape;3054;p271"/>
          <p:cNvSpPr txBox="1"/>
          <p:nvPr>
            <p:ph idx="2" type="subTitle"/>
          </p:nvPr>
        </p:nvSpPr>
        <p:spPr>
          <a:xfrm>
            <a:off x="5028800" y="1235775"/>
            <a:ext cx="2402400" cy="30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a:p>
            <a:pPr indent="0" lvl="0" marL="0" rtl="0" algn="l">
              <a:spcBef>
                <a:spcPts val="400"/>
              </a:spcBef>
              <a:spcAft>
                <a:spcPts val="0"/>
              </a:spcAft>
              <a:buNone/>
            </a:pPr>
            <a:r>
              <a:rPr lang="en"/>
              <a:t>Industry</a:t>
            </a:r>
            <a:endParaRPr/>
          </a:p>
          <a:p>
            <a:pPr indent="0" lvl="0" marL="0" rtl="0" algn="l">
              <a:spcBef>
                <a:spcPts val="400"/>
              </a:spcBef>
              <a:spcAft>
                <a:spcPts val="0"/>
              </a:spcAft>
              <a:buNone/>
            </a:pPr>
            <a:r>
              <a:rPr lang="en"/>
              <a:t>Economics</a:t>
            </a:r>
            <a:endParaRPr/>
          </a:p>
          <a:p>
            <a:pPr indent="0" lvl="0" marL="0" rtl="0" algn="l">
              <a:spcBef>
                <a:spcPts val="400"/>
              </a:spcBef>
              <a:spcAft>
                <a:spcPts val="0"/>
              </a:spcAft>
              <a:buNone/>
            </a:pPr>
            <a:r>
              <a:rPr lang="en"/>
              <a:t>Fun Facts</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3055" name="Google Shape;3055;p271"/>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a:t>
            </a:r>
            <a:r>
              <a:rPr lang="en"/>
              <a:t>20XX</a:t>
            </a:r>
            <a:endParaRPr/>
          </a:p>
        </p:txBody>
      </p:sp>
      <p:pic>
        <p:nvPicPr>
          <p:cNvPr id="3056" name="Google Shape;3056;p271"/>
          <p:cNvPicPr preferRelativeResize="0"/>
          <p:nvPr/>
        </p:nvPicPr>
        <p:blipFill>
          <a:blip r:embed="rId3">
            <a:alphaModFix/>
          </a:blip>
          <a:stretch>
            <a:fillRect/>
          </a:stretch>
        </p:blipFill>
        <p:spPr>
          <a:xfrm>
            <a:off x="407300" y="1975875"/>
            <a:ext cx="3308250" cy="206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72"/>
          <p:cNvSpPr txBox="1"/>
          <p:nvPr>
            <p:ph idx="1" type="subTitle"/>
          </p:nvPr>
        </p:nvSpPr>
        <p:spPr>
          <a:xfrm>
            <a:off x="308725" y="1691025"/>
            <a:ext cx="4332300" cy="408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	</a:t>
            </a:r>
            <a:r>
              <a:rPr lang="en" sz="1800">
                <a:latin typeface="Arial"/>
                <a:ea typeface="Arial"/>
                <a:cs typeface="Arial"/>
                <a:sym typeface="Arial"/>
              </a:rPr>
              <a:t>Google was created by Larry Page and Sergey Brin in Sept 27, 1998. They created while working in their Stanford dorm room, making a search engine that used links to find things in the world wide web. It was originally named Backrub before changing the name to google. Many people got interested in Google and invested in it. Google was taking off.</a:t>
            </a:r>
            <a:endParaRPr/>
          </a:p>
          <a:p>
            <a:pPr indent="0" lvl="0" marL="0" rtl="0" algn="l">
              <a:spcBef>
                <a:spcPts val="0"/>
              </a:spcBef>
              <a:spcAft>
                <a:spcPts val="0"/>
              </a:spcAft>
              <a:buNone/>
            </a:pPr>
            <a:r>
              <a:t/>
            </a:r>
            <a:endParaRPr sz="1800">
              <a:solidFill>
                <a:srgbClr val="595959"/>
              </a:solidFill>
              <a:latin typeface="Arial"/>
              <a:ea typeface="Arial"/>
              <a:cs typeface="Arial"/>
              <a:sym typeface="Arial"/>
            </a:endParaRPr>
          </a:p>
        </p:txBody>
      </p:sp>
      <p:sp>
        <p:nvSpPr>
          <p:cNvPr id="3062" name="Google Shape;3062;p272"/>
          <p:cNvSpPr txBox="1"/>
          <p:nvPr>
            <p:ph type="title"/>
          </p:nvPr>
        </p:nvSpPr>
        <p:spPr>
          <a:xfrm>
            <a:off x="244475" y="-422400"/>
            <a:ext cx="5622600" cy="17943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Background</a:t>
            </a:r>
            <a:endParaRPr/>
          </a:p>
        </p:txBody>
      </p:sp>
      <p:pic>
        <p:nvPicPr>
          <p:cNvPr id="3063" name="Google Shape;3063;p272"/>
          <p:cNvPicPr preferRelativeResize="0"/>
          <p:nvPr/>
        </p:nvPicPr>
        <p:blipFill>
          <a:blip r:embed="rId3">
            <a:alphaModFix/>
          </a:blip>
          <a:stretch>
            <a:fillRect/>
          </a:stretch>
        </p:blipFill>
        <p:spPr>
          <a:xfrm>
            <a:off x="4970425" y="972950"/>
            <a:ext cx="4012600" cy="300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273"/>
          <p:cNvSpPr txBox="1"/>
          <p:nvPr>
            <p:ph type="title"/>
          </p:nvPr>
        </p:nvSpPr>
        <p:spPr>
          <a:xfrm>
            <a:off x="141300" y="2571750"/>
            <a:ext cx="5970300" cy="2417100"/>
          </a:xfrm>
          <a:prstGeom prst="rect">
            <a:avLst/>
          </a:prstGeom>
        </p:spPr>
        <p:txBody>
          <a:bodyPr anchorCtr="0" anchor="b" bIns="91425" lIns="0" spcFirstLastPara="1" rIns="0" wrap="square" tIns="91425">
            <a:noAutofit/>
          </a:bodyPr>
          <a:lstStyle/>
          <a:p>
            <a:pPr indent="0" lvl="0" marL="0" rtl="0" algn="l">
              <a:lnSpc>
                <a:spcPct val="100000"/>
              </a:lnSpc>
              <a:spcBef>
                <a:spcPts val="0"/>
              </a:spcBef>
              <a:spcAft>
                <a:spcPts val="0"/>
              </a:spcAft>
              <a:buNone/>
            </a:pPr>
            <a:r>
              <a:rPr lang="en"/>
              <a:t>Google is mainly in the tech industry. This is what it is known for.</a:t>
            </a:r>
            <a:endParaRPr/>
          </a:p>
          <a:p>
            <a:pPr indent="0" lvl="0" marL="0" rtl="0" algn="l">
              <a:lnSpc>
                <a:spcPct val="100000"/>
              </a:lnSpc>
              <a:spcBef>
                <a:spcPts val="0"/>
              </a:spcBef>
              <a:spcAft>
                <a:spcPts val="0"/>
              </a:spcAft>
              <a:buNone/>
            </a:pPr>
            <a:r>
              <a:rPr lang="en"/>
              <a:t>-Google Adds. Much of Google’s revenue comes from adds.</a:t>
            </a:r>
            <a:endParaRPr/>
          </a:p>
          <a:p>
            <a:pPr indent="0" lvl="0" marL="0" rtl="0" algn="l">
              <a:lnSpc>
                <a:spcPct val="100000"/>
              </a:lnSpc>
              <a:spcBef>
                <a:spcPts val="0"/>
              </a:spcBef>
              <a:spcAft>
                <a:spcPts val="0"/>
              </a:spcAft>
              <a:buNone/>
            </a:pPr>
            <a:r>
              <a:rPr lang="en"/>
              <a:t>-Hardwear. Google has produced many phones, </a:t>
            </a:r>
            <a:r>
              <a:rPr lang="en"/>
              <a:t>chromebooks</a:t>
            </a:r>
            <a:r>
              <a:rPr lang="en"/>
              <a:t> and other tech </a:t>
            </a:r>
            <a:r>
              <a:rPr lang="en"/>
              <a:t>devices</a:t>
            </a:r>
            <a:r>
              <a:rPr lang="en"/>
              <a:t>.</a:t>
            </a:r>
            <a:endParaRPr/>
          </a:p>
          <a:p>
            <a:pPr indent="0" lvl="0" marL="0" rtl="0" algn="l">
              <a:lnSpc>
                <a:spcPct val="100000"/>
              </a:lnSpc>
              <a:spcBef>
                <a:spcPts val="0"/>
              </a:spcBef>
              <a:spcAft>
                <a:spcPts val="0"/>
              </a:spcAft>
              <a:buNone/>
            </a:pPr>
            <a:r>
              <a:rPr lang="en"/>
              <a:t>-Artificial Intelligence. Google is deeply invested in AI, such as Google home and Gemini.</a:t>
            </a:r>
            <a:endParaRPr/>
          </a:p>
          <a:p>
            <a:pPr indent="0" lvl="0" marL="0" rtl="0" algn="l">
              <a:lnSpc>
                <a:spcPct val="100000"/>
              </a:lnSpc>
              <a:spcBef>
                <a:spcPts val="0"/>
              </a:spcBef>
              <a:spcAft>
                <a:spcPts val="0"/>
              </a:spcAft>
              <a:buNone/>
            </a:pPr>
            <a:r>
              <a:rPr lang="en"/>
              <a:t>- Google search engine ofourse!</a:t>
            </a:r>
            <a:endParaRPr/>
          </a:p>
        </p:txBody>
      </p:sp>
      <p:sp>
        <p:nvSpPr>
          <p:cNvPr id="3069" name="Google Shape;3069;p273"/>
          <p:cNvSpPr txBox="1"/>
          <p:nvPr>
            <p:ph idx="12" type="sldNum"/>
          </p:nvPr>
        </p:nvSpPr>
        <p:spPr>
          <a:xfrm>
            <a:off x="8314451" y="64031"/>
            <a:ext cx="548700" cy="292500"/>
          </a:xfrm>
          <a:prstGeom prst="rect">
            <a:avLst/>
          </a:prstGeom>
        </p:spPr>
        <p:txBody>
          <a:bodyPr anchorCtr="0" anchor="t"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3070" name="Google Shape;3070;p273"/>
          <p:cNvPicPr preferRelativeResize="0"/>
          <p:nvPr/>
        </p:nvPicPr>
        <p:blipFill>
          <a:blip r:embed="rId3">
            <a:alphaModFix/>
          </a:blip>
          <a:stretch>
            <a:fillRect/>
          </a:stretch>
        </p:blipFill>
        <p:spPr>
          <a:xfrm>
            <a:off x="6191550" y="2440756"/>
            <a:ext cx="2727600" cy="15274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274"/>
          <p:cNvSpPr txBox="1"/>
          <p:nvPr>
            <p:ph idx="4" type="body"/>
          </p:nvPr>
        </p:nvSpPr>
        <p:spPr>
          <a:xfrm>
            <a:off x="55275" y="295850"/>
            <a:ext cx="6603000" cy="32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3500"/>
              <a:t>Google is publicly traded. Its current stock price is $197.90. Google has been producing revenue and its 2021 revenue was $257.637 billion. It was an increase of $41.15 from the last year 2020.</a:t>
            </a:r>
            <a:endParaRPr sz="3500"/>
          </a:p>
        </p:txBody>
      </p:sp>
      <p:pic>
        <p:nvPicPr>
          <p:cNvPr id="3076" name="Google Shape;3076;p274"/>
          <p:cNvPicPr preferRelativeResize="0"/>
          <p:nvPr/>
        </p:nvPicPr>
        <p:blipFill>
          <a:blip r:embed="rId3">
            <a:alphaModFix/>
          </a:blip>
          <a:stretch>
            <a:fillRect/>
          </a:stretch>
        </p:blipFill>
        <p:spPr>
          <a:xfrm>
            <a:off x="6658275" y="851450"/>
            <a:ext cx="2351875" cy="23414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grpSp>
        <p:nvGrpSpPr>
          <p:cNvPr id="3081" name="Google Shape;3081;p275"/>
          <p:cNvGrpSpPr/>
          <p:nvPr/>
        </p:nvGrpSpPr>
        <p:grpSpPr>
          <a:xfrm>
            <a:off x="-837878" y="-514256"/>
            <a:ext cx="3396047" cy="3366810"/>
            <a:chOff x="-837878" y="-514256"/>
            <a:chExt cx="3396047" cy="3366810"/>
          </a:xfrm>
        </p:grpSpPr>
        <p:grpSp>
          <p:nvGrpSpPr>
            <p:cNvPr id="3082" name="Google Shape;3082;p275"/>
            <p:cNvGrpSpPr/>
            <p:nvPr/>
          </p:nvGrpSpPr>
          <p:grpSpPr>
            <a:xfrm>
              <a:off x="-837878" y="-514256"/>
              <a:ext cx="3396047" cy="3366810"/>
              <a:chOff x="5923027" y="1926500"/>
              <a:chExt cx="2598551" cy="2576181"/>
            </a:xfrm>
          </p:grpSpPr>
          <p:sp>
            <p:nvSpPr>
              <p:cNvPr id="3083" name="Google Shape;3083;p275"/>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4" name="Google Shape;3084;p275"/>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85" name="Google Shape;3085;p275"/>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86" name="Google Shape;3086;p275"/>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87" name="Google Shape;3087;p275"/>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088" name="Google Shape;3088;p275"/>
            <p:cNvSpPr/>
            <p:nvPr/>
          </p:nvSpPr>
          <p:spPr>
            <a:xfrm>
              <a:off x="684606" y="990802"/>
              <a:ext cx="3564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89" name="Google Shape;3089;p275"/>
          <p:cNvSpPr txBox="1"/>
          <p:nvPr>
            <p:ph type="title"/>
          </p:nvPr>
        </p:nvSpPr>
        <p:spPr>
          <a:xfrm>
            <a:off x="3724825" y="76275"/>
            <a:ext cx="52926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 Facts!</a:t>
            </a:r>
            <a:endParaRPr/>
          </a:p>
        </p:txBody>
      </p:sp>
      <p:sp>
        <p:nvSpPr>
          <p:cNvPr id="3090" name="Google Shape;3090;p275"/>
          <p:cNvSpPr txBox="1"/>
          <p:nvPr>
            <p:ph idx="1" type="body"/>
          </p:nvPr>
        </p:nvSpPr>
        <p:spPr>
          <a:xfrm>
            <a:off x="3762850" y="995475"/>
            <a:ext cx="5292600" cy="13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-Did you know that Google’s first office was a garage?</a:t>
            </a:r>
            <a:endParaRPr/>
          </a:p>
          <a:p>
            <a:pPr indent="0" lvl="0" marL="0" rtl="0" algn="l">
              <a:spcBef>
                <a:spcPts val="1200"/>
              </a:spcBef>
              <a:spcAft>
                <a:spcPts val="0"/>
              </a:spcAft>
              <a:buClr>
                <a:schemeClr val="dk1"/>
              </a:buClr>
              <a:buSzPts val="1100"/>
              <a:buNone/>
            </a:pPr>
            <a:r>
              <a:rPr lang="en"/>
              <a:t>- Google has been fined </a:t>
            </a:r>
            <a:r>
              <a:rPr lang="en"/>
              <a:t>multiple</a:t>
            </a:r>
            <a:r>
              <a:rPr lang="en"/>
              <a:t> times.</a:t>
            </a:r>
            <a:endParaRPr/>
          </a:p>
          <a:p>
            <a:pPr indent="0" lvl="0" marL="0" rtl="0" algn="l">
              <a:spcBef>
                <a:spcPts val="1200"/>
              </a:spcBef>
              <a:spcAft>
                <a:spcPts val="0"/>
              </a:spcAft>
              <a:buClr>
                <a:schemeClr val="dk1"/>
              </a:buClr>
              <a:buSzPts val="1100"/>
              <a:buNone/>
            </a:pPr>
            <a:r>
              <a:rPr lang="en"/>
              <a:t>- There are around 85 billion google searches per day.</a:t>
            </a:r>
            <a:endParaRPr/>
          </a:p>
          <a:p>
            <a:pPr indent="0" lvl="0" marL="0" rtl="0" algn="l">
              <a:spcBef>
                <a:spcPts val="1200"/>
              </a:spcBef>
              <a:spcAft>
                <a:spcPts val="0"/>
              </a:spcAft>
              <a:buClr>
                <a:schemeClr val="dk1"/>
              </a:buClr>
              <a:buSzPts val="1100"/>
              <a:buNone/>
            </a:pPr>
            <a:r>
              <a:rPr lang="en"/>
              <a:t>- The original google hard drive was stored in a lego.</a:t>
            </a:r>
            <a:endParaRPr/>
          </a:p>
          <a:p>
            <a:pPr indent="0" lvl="0" marL="0" rtl="0" algn="l">
              <a:spcBef>
                <a:spcPts val="1200"/>
              </a:spcBef>
              <a:spcAft>
                <a:spcPts val="0"/>
              </a:spcAft>
              <a:buClr>
                <a:schemeClr val="dk1"/>
              </a:buClr>
              <a:buSzPts val="1100"/>
              <a:buNone/>
            </a:pPr>
            <a:r>
              <a:rPr lang="en"/>
              <a:t>- Google is banned in Iran, North Korea, and China.</a:t>
            </a:r>
            <a:endParaRPr/>
          </a:p>
          <a:p>
            <a:pPr indent="0" lvl="0" marL="0" rtl="0" algn="l">
              <a:spcBef>
                <a:spcPts val="1200"/>
              </a:spcBef>
              <a:spcAft>
                <a:spcPts val="1200"/>
              </a:spcAft>
              <a:buClr>
                <a:schemeClr val="dk1"/>
              </a:buClr>
              <a:buSzPts val="1100"/>
              <a:buNone/>
            </a:pPr>
            <a:r>
              <a:rPr lang="en"/>
              <a:t>- In 2009 the </a:t>
            </a:r>
            <a:r>
              <a:rPr lang="en"/>
              <a:t>california</a:t>
            </a:r>
            <a:r>
              <a:rPr lang="en"/>
              <a:t> google </a:t>
            </a:r>
            <a:r>
              <a:rPr lang="en"/>
              <a:t>uses</a:t>
            </a:r>
            <a:r>
              <a:rPr lang="en"/>
              <a:t> goats to mow their lawn.</a:t>
            </a:r>
            <a:endParaRPr/>
          </a:p>
        </p:txBody>
      </p:sp>
      <p:grpSp>
        <p:nvGrpSpPr>
          <p:cNvPr id="3091" name="Google Shape;3091;p275"/>
          <p:cNvGrpSpPr/>
          <p:nvPr/>
        </p:nvGrpSpPr>
        <p:grpSpPr>
          <a:xfrm>
            <a:off x="638523" y="3484252"/>
            <a:ext cx="932700" cy="932700"/>
            <a:chOff x="638523" y="3484252"/>
            <a:chExt cx="932700" cy="932700"/>
          </a:xfrm>
        </p:grpSpPr>
        <p:sp>
          <p:nvSpPr>
            <p:cNvPr id="3092" name="Google Shape;3092;p275"/>
            <p:cNvSpPr/>
            <p:nvPr/>
          </p:nvSpPr>
          <p:spPr>
            <a:xfrm>
              <a:off x="638523" y="3484252"/>
              <a:ext cx="932700" cy="93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93" name="Google Shape;3093;p275"/>
            <p:cNvSpPr/>
            <p:nvPr/>
          </p:nvSpPr>
          <p:spPr>
            <a:xfrm>
              <a:off x="786346" y="3596768"/>
              <a:ext cx="645000" cy="3537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94" name="Google Shape;3094;p275"/>
            <p:cNvSpPr/>
            <p:nvPr/>
          </p:nvSpPr>
          <p:spPr>
            <a:xfrm rot="10800000">
              <a:off x="786465" y="3950685"/>
              <a:ext cx="645000" cy="353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pic>
        <p:nvPicPr>
          <p:cNvPr descr="Marble background." id="3095" name="Google Shape;3095;p275"/>
          <p:cNvPicPr preferRelativeResize="0"/>
          <p:nvPr>
            <p:ph idx="2" type="pic"/>
          </p:nvPr>
        </p:nvPicPr>
        <p:blipFill rotWithShape="1">
          <a:blip r:embed="rId3">
            <a:alphaModFix/>
          </a:blip>
          <a:srcRect b="0" l="16647" r="16654" t="0"/>
          <a:stretch/>
        </p:blipFill>
        <p:spPr>
          <a:xfrm>
            <a:off x="223775" y="3174025"/>
            <a:ext cx="645000" cy="645000"/>
          </a:xfrm>
          <a:prstGeom prst="ellipse">
            <a:avLst/>
          </a:prstGeom>
        </p:spPr>
      </p:pic>
      <p:sp>
        <p:nvSpPr>
          <p:cNvPr id="3096" name="Google Shape;3096;p275"/>
          <p:cNvSpPr/>
          <p:nvPr/>
        </p:nvSpPr>
        <p:spPr>
          <a:xfrm>
            <a:off x="2023382" y="576427"/>
            <a:ext cx="501000" cy="50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3097" name="Google Shape;3097;p275"/>
          <p:cNvGrpSpPr/>
          <p:nvPr/>
        </p:nvGrpSpPr>
        <p:grpSpPr>
          <a:xfrm>
            <a:off x="2318410" y="370461"/>
            <a:ext cx="1532996" cy="1532996"/>
            <a:chOff x="207002" y="3411140"/>
            <a:chExt cx="1509300" cy="1509300"/>
          </a:xfrm>
        </p:grpSpPr>
        <p:sp>
          <p:nvSpPr>
            <p:cNvPr id="3098" name="Google Shape;3098;p275"/>
            <p:cNvSpPr/>
            <p:nvPr/>
          </p:nvSpPr>
          <p:spPr>
            <a:xfrm rot="10800000">
              <a:off x="207002"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3099" name="Google Shape;3099;p275"/>
            <p:cNvGrpSpPr/>
            <p:nvPr/>
          </p:nvGrpSpPr>
          <p:grpSpPr>
            <a:xfrm>
              <a:off x="446984" y="3657790"/>
              <a:ext cx="1042347" cy="1042090"/>
              <a:chOff x="5493517" y="2781872"/>
              <a:chExt cx="887935" cy="887716"/>
            </a:xfrm>
          </p:grpSpPr>
          <p:sp>
            <p:nvSpPr>
              <p:cNvPr id="3100" name="Google Shape;3100;p275"/>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01" name="Google Shape;3101;p275"/>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02" name="Google Shape;3102;p275"/>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03" name="Google Shape;3103;p275"/>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pic>
        <p:nvPicPr>
          <p:cNvPr id="3104" name="Google Shape;3104;p275"/>
          <p:cNvPicPr preferRelativeResize="0"/>
          <p:nvPr/>
        </p:nvPicPr>
        <p:blipFill>
          <a:blip r:embed="rId4">
            <a:alphaModFix/>
          </a:blip>
          <a:stretch>
            <a:fillRect/>
          </a:stretch>
        </p:blipFill>
        <p:spPr>
          <a:xfrm>
            <a:off x="993825" y="1392275"/>
            <a:ext cx="2133600" cy="213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276"/>
          <p:cNvSpPr txBox="1"/>
          <p:nvPr>
            <p:ph type="title"/>
          </p:nvPr>
        </p:nvSpPr>
        <p:spPr>
          <a:xfrm>
            <a:off x="167050" y="156750"/>
            <a:ext cx="52926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Bye!!</a:t>
            </a:r>
            <a:endParaRPr/>
          </a:p>
        </p:txBody>
      </p:sp>
      <p:sp>
        <p:nvSpPr>
          <p:cNvPr id="3110" name="Google Shape;3110;p276"/>
          <p:cNvSpPr/>
          <p:nvPr>
            <p:ph idx="2" type="pic"/>
          </p:nvPr>
        </p:nvSpPr>
        <p:spPr>
          <a:xfrm>
            <a:off x="223775" y="3174025"/>
            <a:ext cx="645000" cy="645000"/>
          </a:xfrm>
          <a:prstGeom prst="ellipse">
            <a:avLst/>
          </a:prstGeom>
        </p:spPr>
      </p:sp>
      <p:pic>
        <p:nvPicPr>
          <p:cNvPr id="3111" name="Google Shape;3111;p276"/>
          <p:cNvPicPr preferRelativeResize="0"/>
          <p:nvPr/>
        </p:nvPicPr>
        <p:blipFill>
          <a:blip r:embed="rId3">
            <a:alphaModFix/>
          </a:blip>
          <a:stretch>
            <a:fillRect/>
          </a:stretch>
        </p:blipFill>
        <p:spPr>
          <a:xfrm>
            <a:off x="1642050" y="1496650"/>
            <a:ext cx="5403525" cy="302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Yellow">
  <a:themeElements>
    <a:clrScheme name="Simple Light">
      <a:dk1>
        <a:srgbClr val="202124"/>
      </a:dk1>
      <a:lt1>
        <a:srgbClr val="FDFDFD"/>
      </a:lt1>
      <a:dk2>
        <a:srgbClr val="F2F2F2"/>
      </a:dk2>
      <a:lt2>
        <a:srgbClr val="999999"/>
      </a:lt2>
      <a:accent1>
        <a:srgbClr val="F9F933"/>
      </a:accent1>
      <a:accent2>
        <a:srgbClr val="FBFB74"/>
      </a:accent2>
      <a:accent3>
        <a:srgbClr val="FDFDC4"/>
      </a:accent3>
      <a:accent4>
        <a:srgbClr val="EDED07"/>
      </a:accent4>
      <a:accent5>
        <a:srgbClr val="DBDAD7"/>
      </a:accent5>
      <a:accent6>
        <a:srgbClr val="5A5959"/>
      </a:accent6>
      <a:hlink>
        <a:srgbClr val="2021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T] Project timeline/workflow presentation [Style 1] ">
  <a:themeElements>
    <a:clrScheme name="Google Colours">
      <a:dk1>
        <a:srgbClr val="292D3E"/>
      </a:dk1>
      <a:lt1>
        <a:srgbClr val="FFFFFF"/>
      </a:lt1>
      <a:dk2>
        <a:srgbClr val="F1F2DF"/>
      </a:dk2>
      <a:lt2>
        <a:srgbClr val="666666"/>
      </a:lt2>
      <a:accent1>
        <a:srgbClr val="6D31FD"/>
      </a:accent1>
      <a:accent2>
        <a:srgbClr val="066B6B"/>
      </a:accent2>
      <a:accent3>
        <a:srgbClr val="FFDF5F"/>
      </a:accent3>
      <a:accent4>
        <a:srgbClr val="8289FF"/>
      </a:accent4>
      <a:accent5>
        <a:srgbClr val="FF8127"/>
      </a:accent5>
      <a:accent6>
        <a:srgbClr val="CAF38D"/>
      </a:accent6>
      <a:hlink>
        <a:srgbClr val="8289FF"/>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roposal for New Client">
  <a:themeElements>
    <a:clrScheme name="Simple Light">
      <a:dk1>
        <a:srgbClr val="004A2E"/>
      </a:dk1>
      <a:lt1>
        <a:srgbClr val="F1F1E9"/>
      </a:lt1>
      <a:dk2>
        <a:srgbClr val="00160D"/>
      </a:dk2>
      <a:lt2>
        <a:srgbClr val="26A96C"/>
      </a:lt2>
      <a:accent1>
        <a:srgbClr val="002517"/>
      </a:accent1>
      <a:accent2>
        <a:srgbClr val="1A5C42"/>
      </a:accent2>
      <a:accent3>
        <a:srgbClr val="4C806C"/>
      </a:accent3>
      <a:accent4>
        <a:srgbClr val="CCDAD5"/>
      </a:accent4>
      <a:accent5>
        <a:srgbClr val="EEF7F5"/>
      </a:accent5>
      <a:accent6>
        <a:srgbClr val="FFFFFF"/>
      </a:accent6>
      <a:hlink>
        <a:srgbClr val="26A9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ilestone Celebration">
  <a:themeElements>
    <a:clrScheme name="Simple Light">
      <a:dk1>
        <a:srgbClr val="000000"/>
      </a:dk1>
      <a:lt1>
        <a:srgbClr val="EEEEEE"/>
      </a:lt1>
      <a:dk2>
        <a:srgbClr val="FFA7A8"/>
      </a:dk2>
      <a:lt2>
        <a:srgbClr val="006EBA"/>
      </a:lt2>
      <a:accent1>
        <a:srgbClr val="F63400"/>
      </a:accent1>
      <a:accent2>
        <a:srgbClr val="FA9302"/>
      </a:accent2>
      <a:accent3>
        <a:srgbClr val="8E7CC4"/>
      </a:accent3>
      <a:accent4>
        <a:srgbClr val="3C613D"/>
      </a:accent4>
      <a:accent5>
        <a:srgbClr val="4285F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